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93" r:id="rId2"/>
  </p:sldMasterIdLst>
  <p:notesMasterIdLst>
    <p:notesMasterId r:id="rId41"/>
  </p:notesMasterIdLst>
  <p:sldIdLst>
    <p:sldId id="256" r:id="rId3"/>
    <p:sldId id="257" r:id="rId4"/>
    <p:sldId id="271" r:id="rId5"/>
    <p:sldId id="310" r:id="rId6"/>
    <p:sldId id="294" r:id="rId7"/>
    <p:sldId id="295" r:id="rId8"/>
    <p:sldId id="285" r:id="rId9"/>
    <p:sldId id="309" r:id="rId10"/>
    <p:sldId id="311" r:id="rId11"/>
    <p:sldId id="299" r:id="rId12"/>
    <p:sldId id="312" r:id="rId13"/>
    <p:sldId id="315" r:id="rId14"/>
    <p:sldId id="321" r:id="rId15"/>
    <p:sldId id="316" r:id="rId16"/>
    <p:sldId id="332" r:id="rId17"/>
    <p:sldId id="329" r:id="rId18"/>
    <p:sldId id="322" r:id="rId19"/>
    <p:sldId id="331" r:id="rId20"/>
    <p:sldId id="296" r:id="rId21"/>
    <p:sldId id="297" r:id="rId22"/>
    <p:sldId id="314" r:id="rId23"/>
    <p:sldId id="326" r:id="rId24"/>
    <p:sldId id="327" r:id="rId25"/>
    <p:sldId id="333" r:id="rId26"/>
    <p:sldId id="323" r:id="rId27"/>
    <p:sldId id="298" r:id="rId28"/>
    <p:sldId id="300" r:id="rId29"/>
    <p:sldId id="305" r:id="rId30"/>
    <p:sldId id="319" r:id="rId31"/>
    <p:sldId id="334" r:id="rId32"/>
    <p:sldId id="335" r:id="rId33"/>
    <p:sldId id="302" r:id="rId34"/>
    <p:sldId id="306" r:id="rId35"/>
    <p:sldId id="324" r:id="rId36"/>
    <p:sldId id="325" r:id="rId37"/>
    <p:sldId id="320" r:id="rId38"/>
    <p:sldId id="260" r:id="rId39"/>
    <p:sldId id="293" r:id="rId40"/>
  </p:sldIdLst>
  <p:sldSz cx="12192000" cy="6858000"/>
  <p:notesSz cx="6858000" cy="9144000"/>
  <p:embeddedFontLst>
    <p:embeddedFont>
      <p:font typeface="Calibri" panose="020F050202020403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3">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heOSQwsVESe0yRoNg5okUv7wFK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51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769EAC-12AE-4C70-9E75-2AD35B8BB96A}">
  <a:tblStyle styleId="{6C769EAC-12AE-4C70-9E75-2AD35B8BB96A}" styleName="Table_0">
    <a:wholeTbl>
      <a:tcTxStyle b="off" i="off">
        <a:font>
          <a:latin typeface="Arial"/>
          <a:ea typeface="Arial"/>
          <a:cs typeface="Arial"/>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13BA7E4F-0316-46B6-B1FE-089ABF6B02E1}" styleName="Table_1">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2316" y="1314"/>
      </p:cViewPr>
      <p:guideLst>
        <p:guide orient="horz" pos="2183"/>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lv-LV"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1930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4150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7004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4189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2338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8" name="Google Shape;30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5744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3961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lv-LV"/>
              <a:t>10</a:t>
            </a:fld>
            <a:endParaRPr/>
          </a:p>
        </p:txBody>
      </p:sp>
    </p:spTree>
    <p:extLst>
      <p:ext uri="{BB962C8B-B14F-4D97-AF65-F5344CB8AC3E}">
        <p14:creationId xmlns:p14="http://schemas.microsoft.com/office/powerpoint/2010/main" val="202198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9909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10810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4.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evadslaids" type="title">
  <p:cSld name="TITLE">
    <p:spTree>
      <p:nvGrpSpPr>
        <p:cNvPr id="1" name="Shape 12"/>
        <p:cNvGrpSpPr/>
        <p:nvPr/>
      </p:nvGrpSpPr>
      <p:grpSpPr>
        <a:xfrm>
          <a:off x="0" y="0"/>
          <a:ext cx="0" cy="0"/>
          <a:chOff x="0" y="0"/>
          <a:chExt cx="0" cy="0"/>
        </a:xfrm>
      </p:grpSpPr>
      <p:pic>
        <p:nvPicPr>
          <p:cNvPr id="13" name="Google Shape;13;p40"/>
          <p:cNvPicPr preferRelativeResize="0"/>
          <p:nvPr/>
        </p:nvPicPr>
        <p:blipFill rotWithShape="1">
          <a:blip r:embed="rId2">
            <a:alphaModFix/>
          </a:blip>
          <a:srcRect/>
          <a:stretch/>
        </p:blipFill>
        <p:spPr>
          <a:xfrm>
            <a:off x="0" y="-29124"/>
            <a:ext cx="12192000" cy="6887124"/>
          </a:xfrm>
          <a:prstGeom prst="rect">
            <a:avLst/>
          </a:prstGeom>
          <a:noFill/>
          <a:ln>
            <a:noFill/>
          </a:ln>
        </p:spPr>
      </p:pic>
      <p:sp>
        <p:nvSpPr>
          <p:cNvPr id="14" name="Google Shape;14;p40"/>
          <p:cNvSpPr txBox="1">
            <a:spLocks noGrp="1"/>
          </p:cNvSpPr>
          <p:nvPr>
            <p:ph type="ctrTitle"/>
          </p:nvPr>
        </p:nvSpPr>
        <p:spPr>
          <a:xfrm>
            <a:off x="5101388" y="1989221"/>
            <a:ext cx="5566611" cy="152074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Font typeface="Arial"/>
              <a:buNone/>
              <a:defRPr sz="1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 name="Google Shape;15;p40"/>
          <p:cNvPicPr preferRelativeResize="0"/>
          <p:nvPr/>
        </p:nvPicPr>
        <p:blipFill rotWithShape="1">
          <a:blip r:embed="rId3">
            <a:alphaModFix/>
          </a:blip>
          <a:srcRect/>
          <a:stretch/>
        </p:blipFill>
        <p:spPr>
          <a:xfrm>
            <a:off x="3031958" y="523543"/>
            <a:ext cx="9144000" cy="2884573"/>
          </a:xfrm>
          <a:prstGeom prst="rect">
            <a:avLst/>
          </a:prstGeom>
          <a:noFill/>
          <a:ln>
            <a:noFill/>
          </a:ln>
        </p:spPr>
      </p:pic>
      <p:sp>
        <p:nvSpPr>
          <p:cNvPr id="16" name="Google Shape;16;p40"/>
          <p:cNvSpPr txBox="1">
            <a:spLocks noGrp="1"/>
          </p:cNvSpPr>
          <p:nvPr>
            <p:ph type="subTitle" idx="1"/>
          </p:nvPr>
        </p:nvSpPr>
        <p:spPr>
          <a:xfrm>
            <a:off x="1524000" y="4235116"/>
            <a:ext cx="9144000" cy="740525"/>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dk1"/>
              </a:buClr>
              <a:buSzPts val="2000"/>
              <a:buNone/>
              <a:defRPr sz="2000"/>
            </a:lvl2pPr>
            <a:lvl3pPr lvl="2" algn="ctr">
              <a:lnSpc>
                <a:spcPct val="100000"/>
              </a:lnSpc>
              <a:spcBef>
                <a:spcPts val="0"/>
              </a:spcBef>
              <a:spcAft>
                <a:spcPts val="0"/>
              </a:spcAft>
              <a:buClr>
                <a:schemeClr val="dk1"/>
              </a:buClr>
              <a:buSzPts val="1800"/>
              <a:buNone/>
              <a:defRPr sz="1800"/>
            </a:lvl3pPr>
            <a:lvl4pPr lvl="3" algn="ctr">
              <a:lnSpc>
                <a:spcPct val="100000"/>
              </a:lnSpc>
              <a:spcBef>
                <a:spcPts val="0"/>
              </a:spcBef>
              <a:spcAft>
                <a:spcPts val="0"/>
              </a:spcAft>
              <a:buClr>
                <a:schemeClr val="dk1"/>
              </a:buClr>
              <a:buSzPts val="1600"/>
              <a:buNone/>
              <a:defRPr sz="1600"/>
            </a:lvl4pPr>
            <a:lvl5pPr lvl="4" algn="ctr">
              <a:lnSpc>
                <a:spcPct val="100000"/>
              </a:lnSpc>
              <a:spcBef>
                <a:spcPts val="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 name="Google Shape;17;p40"/>
          <p:cNvSpPr/>
          <p:nvPr/>
        </p:nvSpPr>
        <p:spPr>
          <a:xfrm>
            <a:off x="0" y="5311588"/>
            <a:ext cx="12192000" cy="154641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18" name="Google Shape;18;p40"/>
          <p:cNvGrpSpPr/>
          <p:nvPr/>
        </p:nvGrpSpPr>
        <p:grpSpPr>
          <a:xfrm>
            <a:off x="4018779" y="5515383"/>
            <a:ext cx="4154441" cy="1138821"/>
            <a:chOff x="3968608" y="4652963"/>
            <a:chExt cx="4154441" cy="1138821"/>
          </a:xfrm>
        </p:grpSpPr>
        <p:pic>
          <p:nvPicPr>
            <p:cNvPr id="19" name="Google Shape;19;p40"/>
            <p:cNvPicPr preferRelativeResize="0"/>
            <p:nvPr/>
          </p:nvPicPr>
          <p:blipFill rotWithShape="1">
            <a:blip r:embed="rId4">
              <a:alphaModFix/>
            </a:blip>
            <a:srcRect/>
            <a:stretch/>
          </p:blipFill>
          <p:spPr>
            <a:xfrm>
              <a:off x="3968608" y="4912211"/>
              <a:ext cx="4154441" cy="879573"/>
            </a:xfrm>
            <a:prstGeom prst="rect">
              <a:avLst/>
            </a:prstGeom>
            <a:noFill/>
            <a:ln>
              <a:noFill/>
            </a:ln>
          </p:spPr>
        </p:pic>
        <p:sp>
          <p:nvSpPr>
            <p:cNvPr id="20" name="Google Shape;20;p40"/>
            <p:cNvSpPr txBox="1"/>
            <p:nvPr/>
          </p:nvSpPr>
          <p:spPr>
            <a:xfrm>
              <a:off x="4226735" y="4652963"/>
              <a:ext cx="3738524"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lv-LV" sz="1000" b="0" i="0" u="none" strike="noStrike" cap="none">
                  <a:solidFill>
                    <a:schemeClr val="dk1"/>
                  </a:solidFill>
                  <a:latin typeface="Arial"/>
                  <a:ea typeface="Arial"/>
                  <a:cs typeface="Arial"/>
                  <a:sym typeface="Arial"/>
                </a:rPr>
                <a:t>Projekts Nr. 8.3.1.1/16/I/002 Kompetenču pieeja mācību saturā</a:t>
              </a:r>
              <a:endParaRPr sz="1000">
                <a:solidFill>
                  <a:schemeClr val="dk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orient="horz" pos="3929">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ula_Balts_ar_grafiku_3">
  <p:cSld name="Tabula_Balts_ar_grafiku_3">
    <p:bg>
      <p:bgPr>
        <a:solidFill>
          <a:schemeClr val="lt1"/>
        </a:solidFill>
        <a:effectLst/>
      </p:bgPr>
    </p:bg>
    <p:spTree>
      <p:nvGrpSpPr>
        <p:cNvPr id="1" name="Shape 195"/>
        <p:cNvGrpSpPr/>
        <p:nvPr/>
      </p:nvGrpSpPr>
      <p:grpSpPr>
        <a:xfrm>
          <a:off x="0" y="0"/>
          <a:ext cx="0" cy="0"/>
          <a:chOff x="0" y="0"/>
          <a:chExt cx="0" cy="0"/>
        </a:xfrm>
      </p:grpSpPr>
      <p:sp>
        <p:nvSpPr>
          <p:cNvPr id="196" name="Google Shape;196;p79"/>
          <p:cNvSpPr>
            <a:spLocks noGrp="1"/>
          </p:cNvSpPr>
          <p:nvPr>
            <p:ph type="chart" idx="2"/>
          </p:nvPr>
        </p:nvSpPr>
        <p:spPr>
          <a:xfrm>
            <a:off x="1250950" y="2164976"/>
            <a:ext cx="9690100" cy="3610349"/>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7" name="Google Shape;197;p79"/>
          <p:cNvSpPr txBox="1">
            <a:spLocks noGrp="1"/>
          </p:cNvSpPr>
          <p:nvPr>
            <p:ph type="title"/>
          </p:nvPr>
        </p:nvSpPr>
        <p:spPr>
          <a:xfrm>
            <a:off x="435496" y="417095"/>
            <a:ext cx="9246386"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600"/>
              <a:buFont typeface="Arial"/>
              <a:buNone/>
              <a:defRPr sz="36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8" name="Google Shape;198;p79"/>
          <p:cNvPicPr preferRelativeResize="0"/>
          <p:nvPr/>
        </p:nvPicPr>
        <p:blipFill rotWithShape="1">
          <a:blip r:embed="rId2">
            <a:alphaModFix/>
          </a:blip>
          <a:srcRect/>
          <a:stretch/>
        </p:blipFill>
        <p:spPr>
          <a:xfrm>
            <a:off x="10410786" y="6426196"/>
            <a:ext cx="908388" cy="295446"/>
          </a:xfrm>
          <a:prstGeom prst="rect">
            <a:avLst/>
          </a:prstGeom>
          <a:noFill/>
          <a:ln>
            <a:noFill/>
          </a:ln>
        </p:spPr>
      </p:pic>
      <p:pic>
        <p:nvPicPr>
          <p:cNvPr id="199" name="Google Shape;199;p79" descr="Image"/>
          <p:cNvPicPr preferRelativeResize="0"/>
          <p:nvPr/>
        </p:nvPicPr>
        <p:blipFill rotWithShape="1">
          <a:blip r:embed="rId3">
            <a:alphaModFix/>
          </a:blip>
          <a:srcRect t="-4616" r="48100"/>
          <a:stretch/>
        </p:blipFill>
        <p:spPr>
          <a:xfrm>
            <a:off x="11845076" y="1344706"/>
            <a:ext cx="346924" cy="699303"/>
          </a:xfrm>
          <a:prstGeom prst="rect">
            <a:avLst/>
          </a:prstGeom>
          <a:noFill/>
          <a:ln>
            <a:noFill/>
          </a:ln>
        </p:spPr>
      </p:pic>
      <p:pic>
        <p:nvPicPr>
          <p:cNvPr id="200" name="Google Shape;200;p79" descr="Image"/>
          <p:cNvPicPr preferRelativeResize="0"/>
          <p:nvPr/>
        </p:nvPicPr>
        <p:blipFill rotWithShape="1">
          <a:blip r:embed="rId4">
            <a:alphaModFix/>
          </a:blip>
          <a:srcRect l="89977" t="-24924"/>
          <a:stretch/>
        </p:blipFill>
        <p:spPr>
          <a:xfrm>
            <a:off x="0" y="5149850"/>
            <a:ext cx="971202" cy="1019141"/>
          </a:xfrm>
          <a:prstGeom prst="rect">
            <a:avLst/>
          </a:prstGeom>
          <a:noFill/>
          <a:ln>
            <a:noFill/>
          </a:ln>
        </p:spPr>
      </p:pic>
      <p:pic>
        <p:nvPicPr>
          <p:cNvPr id="201" name="Google Shape;201;p79"/>
          <p:cNvPicPr preferRelativeResize="0"/>
          <p:nvPr/>
        </p:nvPicPr>
        <p:blipFill rotWithShape="1">
          <a:blip r:embed="rId5">
            <a:alphaModFix/>
          </a:blip>
          <a:srcRect/>
          <a:stretch/>
        </p:blipFill>
        <p:spPr>
          <a:xfrm>
            <a:off x="10227705" y="6272463"/>
            <a:ext cx="1346062" cy="58553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ula_lillā_atbalstītāji">
  <p:cSld name="Tabula_lillā_atbalstītāji">
    <p:bg>
      <p:bgPr>
        <a:solidFill>
          <a:schemeClr val="accent1"/>
        </a:solidFill>
        <a:effectLst/>
      </p:bgPr>
    </p:bg>
    <p:spTree>
      <p:nvGrpSpPr>
        <p:cNvPr id="1" name="Shape 202"/>
        <p:cNvGrpSpPr/>
        <p:nvPr/>
      </p:nvGrpSpPr>
      <p:grpSpPr>
        <a:xfrm>
          <a:off x="0" y="0"/>
          <a:ext cx="0" cy="0"/>
          <a:chOff x="0" y="0"/>
          <a:chExt cx="0" cy="0"/>
        </a:xfrm>
      </p:grpSpPr>
      <p:sp>
        <p:nvSpPr>
          <p:cNvPr id="203" name="Google Shape;203;p80"/>
          <p:cNvSpPr/>
          <p:nvPr/>
        </p:nvSpPr>
        <p:spPr>
          <a:xfrm>
            <a:off x="10186988" y="6272463"/>
            <a:ext cx="1427496" cy="5855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 name="Google Shape;204;p80"/>
          <p:cNvSpPr txBox="1">
            <a:spLocks noGrp="1"/>
          </p:cNvSpPr>
          <p:nvPr>
            <p:ph type="title"/>
          </p:nvPr>
        </p:nvSpPr>
        <p:spPr>
          <a:xfrm>
            <a:off x="435496" y="417095"/>
            <a:ext cx="8533692"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05" name="Google Shape;205;p80"/>
          <p:cNvPicPr preferRelativeResize="0"/>
          <p:nvPr/>
        </p:nvPicPr>
        <p:blipFill rotWithShape="1">
          <a:blip r:embed="rId2">
            <a:alphaModFix/>
          </a:blip>
          <a:srcRect/>
          <a:stretch/>
        </p:blipFill>
        <p:spPr>
          <a:xfrm>
            <a:off x="10410786" y="6426196"/>
            <a:ext cx="908388" cy="295446"/>
          </a:xfrm>
          <a:prstGeom prst="rect">
            <a:avLst/>
          </a:prstGeom>
          <a:noFill/>
          <a:ln>
            <a:noFill/>
          </a:ln>
        </p:spPr>
      </p:pic>
      <p:sp>
        <p:nvSpPr>
          <p:cNvPr id="206" name="Google Shape;206;p80"/>
          <p:cNvSpPr/>
          <p:nvPr/>
        </p:nvSpPr>
        <p:spPr>
          <a:xfrm>
            <a:off x="0" y="5662863"/>
            <a:ext cx="12192000" cy="11951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07" name="Google Shape;207;p80"/>
          <p:cNvPicPr preferRelativeResize="0"/>
          <p:nvPr/>
        </p:nvPicPr>
        <p:blipFill rotWithShape="1">
          <a:blip r:embed="rId3">
            <a:alphaModFix/>
          </a:blip>
          <a:srcRect/>
          <a:stretch/>
        </p:blipFill>
        <p:spPr>
          <a:xfrm>
            <a:off x="10783529" y="6067037"/>
            <a:ext cx="908388" cy="294612"/>
          </a:xfrm>
          <a:prstGeom prst="rect">
            <a:avLst/>
          </a:prstGeom>
          <a:noFill/>
          <a:ln>
            <a:noFill/>
          </a:ln>
        </p:spPr>
      </p:pic>
      <p:pic>
        <p:nvPicPr>
          <p:cNvPr id="208" name="Google Shape;208;p80"/>
          <p:cNvPicPr preferRelativeResize="0"/>
          <p:nvPr/>
        </p:nvPicPr>
        <p:blipFill rotWithShape="1">
          <a:blip r:embed="rId4">
            <a:alphaModFix/>
          </a:blip>
          <a:srcRect/>
          <a:stretch/>
        </p:blipFill>
        <p:spPr>
          <a:xfrm>
            <a:off x="9518569" y="5803200"/>
            <a:ext cx="966690" cy="966690"/>
          </a:xfrm>
          <a:prstGeom prst="rect">
            <a:avLst/>
          </a:prstGeom>
          <a:noFill/>
          <a:ln>
            <a:noFill/>
          </a:ln>
        </p:spPr>
      </p:pic>
      <p:pic>
        <p:nvPicPr>
          <p:cNvPr id="209" name="Google Shape;209;p80"/>
          <p:cNvPicPr preferRelativeResize="0"/>
          <p:nvPr/>
        </p:nvPicPr>
        <p:blipFill rotWithShape="1">
          <a:blip r:embed="rId5">
            <a:alphaModFix/>
          </a:blip>
          <a:srcRect/>
          <a:stretch/>
        </p:blipFill>
        <p:spPr>
          <a:xfrm>
            <a:off x="8153224" y="6124237"/>
            <a:ext cx="1031136" cy="296452"/>
          </a:xfrm>
          <a:prstGeom prst="rect">
            <a:avLst/>
          </a:prstGeom>
          <a:noFill/>
          <a:ln>
            <a:noFill/>
          </a:ln>
        </p:spPr>
      </p:pic>
      <p:pic>
        <p:nvPicPr>
          <p:cNvPr id="210" name="Google Shape;210;p80"/>
          <p:cNvPicPr preferRelativeResize="0"/>
          <p:nvPr/>
        </p:nvPicPr>
        <p:blipFill rotWithShape="1">
          <a:blip r:embed="rId6">
            <a:alphaModFix/>
          </a:blip>
          <a:srcRect/>
          <a:stretch/>
        </p:blipFill>
        <p:spPr>
          <a:xfrm>
            <a:off x="6460892" y="6157653"/>
            <a:ext cx="1192249" cy="25778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zā_tabula_lillā">
  <p:cSld name="Mazā_tabula_lillā">
    <p:bg>
      <p:bgPr>
        <a:solidFill>
          <a:schemeClr val="accent1"/>
        </a:solidFill>
        <a:effectLst/>
      </p:bgPr>
    </p:bg>
    <p:spTree>
      <p:nvGrpSpPr>
        <p:cNvPr id="1" name="Shape 211"/>
        <p:cNvGrpSpPr/>
        <p:nvPr/>
      </p:nvGrpSpPr>
      <p:grpSpPr>
        <a:xfrm>
          <a:off x="0" y="0"/>
          <a:ext cx="0" cy="0"/>
          <a:chOff x="0" y="0"/>
          <a:chExt cx="0" cy="0"/>
        </a:xfrm>
      </p:grpSpPr>
      <p:sp>
        <p:nvSpPr>
          <p:cNvPr id="212" name="Google Shape;212;p81"/>
          <p:cNvSpPr txBox="1">
            <a:spLocks noGrp="1"/>
          </p:cNvSpPr>
          <p:nvPr>
            <p:ph type="title"/>
          </p:nvPr>
        </p:nvSpPr>
        <p:spPr>
          <a:xfrm>
            <a:off x="435496" y="417095"/>
            <a:ext cx="8560586"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13" name="Google Shape;213;p81"/>
          <p:cNvPicPr preferRelativeResize="0"/>
          <p:nvPr/>
        </p:nvPicPr>
        <p:blipFill rotWithShape="1">
          <a:blip r:embed="rId2">
            <a:alphaModFix/>
          </a:blip>
          <a:srcRect/>
          <a:stretch/>
        </p:blipFill>
        <p:spPr>
          <a:xfrm>
            <a:off x="10654009" y="6026476"/>
            <a:ext cx="947817" cy="30827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ukšs_Ja_Nepieciešams">
  <p:cSld name="Tukšs_Ja_Nepieciešams">
    <p:spTree>
      <p:nvGrpSpPr>
        <p:cNvPr id="1" name="Shape 21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Kluči un bumbuļi">
  <p:cSld name="Kluči un bumbuļi">
    <p:bg>
      <p:bgPr>
        <a:solidFill>
          <a:schemeClr val="lt1"/>
        </a:solidFill>
        <a:effectLst/>
      </p:bgPr>
    </p:bg>
    <p:spTree>
      <p:nvGrpSpPr>
        <p:cNvPr id="1" name="Shape 143"/>
        <p:cNvGrpSpPr/>
        <p:nvPr/>
      </p:nvGrpSpPr>
      <p:grpSpPr>
        <a:xfrm>
          <a:off x="0" y="0"/>
          <a:ext cx="0" cy="0"/>
          <a:chOff x="0" y="0"/>
          <a:chExt cx="0" cy="0"/>
        </a:xfrm>
      </p:grpSpPr>
      <p:sp>
        <p:nvSpPr>
          <p:cNvPr id="144" name="Google Shape;144;p68"/>
          <p:cNvSpPr>
            <a:spLocks noGrp="1"/>
          </p:cNvSpPr>
          <p:nvPr>
            <p:ph type="dgm" idx="2"/>
          </p:nvPr>
        </p:nvSpPr>
        <p:spPr>
          <a:xfrm>
            <a:off x="1266825" y="2084294"/>
            <a:ext cx="9658350" cy="365928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5" name="Google Shape;145;p68"/>
          <p:cNvSpPr txBox="1">
            <a:spLocks noGrp="1"/>
          </p:cNvSpPr>
          <p:nvPr>
            <p:ph type="title"/>
          </p:nvPr>
        </p:nvSpPr>
        <p:spPr>
          <a:xfrm>
            <a:off x="435495" y="417095"/>
            <a:ext cx="8574033"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600"/>
              <a:buFont typeface="Arial"/>
              <a:buNone/>
              <a:defRPr sz="36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6" name="Google Shape;146;p68"/>
          <p:cNvPicPr preferRelativeResize="0"/>
          <p:nvPr/>
        </p:nvPicPr>
        <p:blipFill rotWithShape="1">
          <a:blip r:embed="rId2">
            <a:alphaModFix/>
          </a:blip>
          <a:srcRect/>
          <a:stretch/>
        </p:blipFill>
        <p:spPr>
          <a:xfrm>
            <a:off x="10227705" y="6272463"/>
            <a:ext cx="1346062" cy="585537"/>
          </a:xfrm>
          <a:prstGeom prst="rect">
            <a:avLst/>
          </a:prstGeom>
          <a:noFill/>
          <a:ln>
            <a:noFill/>
          </a:ln>
        </p:spPr>
      </p:pic>
    </p:spTree>
    <p:extLst>
      <p:ext uri="{BB962C8B-B14F-4D97-AF65-F5344CB8AC3E}">
        <p14:creationId xmlns:p14="http://schemas.microsoft.com/office/powerpoint/2010/main" val="29955302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evadslaids" type="title">
  <p:cSld name="Ievadslaids">
    <p:spTree>
      <p:nvGrpSpPr>
        <p:cNvPr id="1" name="Shape 12"/>
        <p:cNvGrpSpPr/>
        <p:nvPr/>
      </p:nvGrpSpPr>
      <p:grpSpPr>
        <a:xfrm>
          <a:off x="0" y="0"/>
          <a:ext cx="0" cy="0"/>
          <a:chOff x="0" y="0"/>
          <a:chExt cx="0" cy="0"/>
        </a:xfrm>
      </p:grpSpPr>
      <p:pic>
        <p:nvPicPr>
          <p:cNvPr id="13" name="Google Shape;13;p40"/>
          <p:cNvPicPr preferRelativeResize="0"/>
          <p:nvPr/>
        </p:nvPicPr>
        <p:blipFill rotWithShape="1">
          <a:blip r:embed="rId2">
            <a:alphaModFix/>
          </a:blip>
          <a:srcRect/>
          <a:stretch/>
        </p:blipFill>
        <p:spPr>
          <a:xfrm>
            <a:off x="0" y="-29124"/>
            <a:ext cx="12192000" cy="6887124"/>
          </a:xfrm>
          <a:prstGeom prst="rect">
            <a:avLst/>
          </a:prstGeom>
          <a:noFill/>
          <a:ln>
            <a:noFill/>
          </a:ln>
        </p:spPr>
      </p:pic>
      <p:sp>
        <p:nvSpPr>
          <p:cNvPr id="14" name="Google Shape;14;p40"/>
          <p:cNvSpPr txBox="1">
            <a:spLocks noGrp="1"/>
          </p:cNvSpPr>
          <p:nvPr>
            <p:ph type="ctrTitle"/>
          </p:nvPr>
        </p:nvSpPr>
        <p:spPr>
          <a:xfrm>
            <a:off x="5101388" y="1989221"/>
            <a:ext cx="5566611" cy="152074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Font typeface="Arial"/>
              <a:buNone/>
              <a:defRPr sz="1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 name="Google Shape;15;p40"/>
          <p:cNvPicPr preferRelativeResize="0"/>
          <p:nvPr/>
        </p:nvPicPr>
        <p:blipFill rotWithShape="1">
          <a:blip r:embed="rId3">
            <a:alphaModFix/>
          </a:blip>
          <a:srcRect/>
          <a:stretch/>
        </p:blipFill>
        <p:spPr>
          <a:xfrm>
            <a:off x="3031958" y="523543"/>
            <a:ext cx="9144000" cy="2884573"/>
          </a:xfrm>
          <a:prstGeom prst="rect">
            <a:avLst/>
          </a:prstGeom>
          <a:noFill/>
          <a:ln>
            <a:noFill/>
          </a:ln>
        </p:spPr>
      </p:pic>
      <p:sp>
        <p:nvSpPr>
          <p:cNvPr id="16" name="Google Shape;16;p40"/>
          <p:cNvSpPr txBox="1">
            <a:spLocks noGrp="1"/>
          </p:cNvSpPr>
          <p:nvPr>
            <p:ph type="subTitle" idx="1"/>
          </p:nvPr>
        </p:nvSpPr>
        <p:spPr>
          <a:xfrm>
            <a:off x="1524000" y="4235116"/>
            <a:ext cx="9144000" cy="740525"/>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dk1"/>
              </a:buClr>
              <a:buSzPts val="2000"/>
              <a:buNone/>
              <a:defRPr sz="2000"/>
            </a:lvl2pPr>
            <a:lvl3pPr lvl="2" algn="ctr">
              <a:lnSpc>
                <a:spcPct val="100000"/>
              </a:lnSpc>
              <a:spcBef>
                <a:spcPts val="0"/>
              </a:spcBef>
              <a:spcAft>
                <a:spcPts val="0"/>
              </a:spcAft>
              <a:buClr>
                <a:schemeClr val="dk1"/>
              </a:buClr>
              <a:buSzPts val="1800"/>
              <a:buNone/>
              <a:defRPr sz="1800"/>
            </a:lvl3pPr>
            <a:lvl4pPr lvl="3" algn="ctr">
              <a:lnSpc>
                <a:spcPct val="100000"/>
              </a:lnSpc>
              <a:spcBef>
                <a:spcPts val="0"/>
              </a:spcBef>
              <a:spcAft>
                <a:spcPts val="0"/>
              </a:spcAft>
              <a:buClr>
                <a:schemeClr val="dk1"/>
              </a:buClr>
              <a:buSzPts val="1600"/>
              <a:buNone/>
              <a:defRPr sz="1600"/>
            </a:lvl4pPr>
            <a:lvl5pPr lvl="4" algn="ctr">
              <a:lnSpc>
                <a:spcPct val="100000"/>
              </a:lnSpc>
              <a:spcBef>
                <a:spcPts val="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 name="Google Shape;17;p40"/>
          <p:cNvSpPr/>
          <p:nvPr/>
        </p:nvSpPr>
        <p:spPr>
          <a:xfrm>
            <a:off x="0" y="5311588"/>
            <a:ext cx="12192000" cy="154641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18" name="Google Shape;18;p40"/>
          <p:cNvGrpSpPr/>
          <p:nvPr/>
        </p:nvGrpSpPr>
        <p:grpSpPr>
          <a:xfrm>
            <a:off x="4018779" y="5515383"/>
            <a:ext cx="4154441" cy="1138821"/>
            <a:chOff x="3968608" y="4652963"/>
            <a:chExt cx="4154441" cy="1138821"/>
          </a:xfrm>
        </p:grpSpPr>
        <p:pic>
          <p:nvPicPr>
            <p:cNvPr id="19" name="Google Shape;19;p40"/>
            <p:cNvPicPr preferRelativeResize="0"/>
            <p:nvPr/>
          </p:nvPicPr>
          <p:blipFill rotWithShape="1">
            <a:blip r:embed="rId4">
              <a:alphaModFix/>
            </a:blip>
            <a:srcRect/>
            <a:stretch/>
          </p:blipFill>
          <p:spPr>
            <a:xfrm>
              <a:off x="3968608" y="4912211"/>
              <a:ext cx="4154441" cy="879573"/>
            </a:xfrm>
            <a:prstGeom prst="rect">
              <a:avLst/>
            </a:prstGeom>
            <a:noFill/>
            <a:ln>
              <a:noFill/>
            </a:ln>
          </p:spPr>
        </p:pic>
        <p:sp>
          <p:nvSpPr>
            <p:cNvPr id="20" name="Google Shape;20;p40"/>
            <p:cNvSpPr txBox="1"/>
            <p:nvPr/>
          </p:nvSpPr>
          <p:spPr>
            <a:xfrm>
              <a:off x="4226735" y="4652963"/>
              <a:ext cx="3738524"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lv-LV" sz="1000" b="0" i="0" u="none" strike="noStrike" cap="none">
                  <a:solidFill>
                    <a:schemeClr val="dk1"/>
                  </a:solidFill>
                  <a:latin typeface="Arial"/>
                  <a:ea typeface="Arial"/>
                  <a:cs typeface="Arial"/>
                  <a:sym typeface="Arial"/>
                </a:rPr>
                <a:t>Projekts Nr. 8.3.1.1/16/I/002 Kompetenču pieeja mācību saturā</a:t>
              </a:r>
              <a:endParaRPr sz="10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441587299"/>
      </p:ext>
    </p:extLst>
  </p:cSld>
  <p:clrMapOvr>
    <a:masterClrMapping/>
  </p:clrMapOvr>
  <p:extLst>
    <p:ext uri="{DCECCB84-F9BA-43D5-87BE-67443E8EF086}">
      <p15:sldGuideLst xmlns:p15="http://schemas.microsoft.com/office/powerpoint/2012/main">
        <p15:guide id="1" orient="horz" pos="3929">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1"/>
        </a:solidFill>
        <a:effectLst/>
      </p:bgPr>
    </p:bg>
    <p:spTree>
      <p:nvGrpSpPr>
        <p:cNvPr id="1" name="Shape 21"/>
        <p:cNvGrpSpPr/>
        <p:nvPr/>
      </p:nvGrpSpPr>
      <p:grpSpPr>
        <a:xfrm>
          <a:off x="0" y="0"/>
          <a:ext cx="0" cy="0"/>
          <a:chOff x="0" y="0"/>
          <a:chExt cx="0" cy="0"/>
        </a:xfrm>
      </p:grpSpPr>
      <p:sp>
        <p:nvSpPr>
          <p:cNvPr id="22" name="Google Shape;22;p41"/>
          <p:cNvSpPr/>
          <p:nvPr/>
        </p:nvSpPr>
        <p:spPr>
          <a:xfrm>
            <a:off x="10757647" y="497541"/>
            <a:ext cx="1434353" cy="64208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 name="Google Shape;23;p41"/>
          <p:cNvSpPr/>
          <p:nvPr/>
        </p:nvSpPr>
        <p:spPr>
          <a:xfrm>
            <a:off x="0" y="5311588"/>
            <a:ext cx="12192000" cy="154641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 name="Google Shape;24;p41"/>
          <p:cNvSpPr txBox="1">
            <a:spLocks noGrp="1"/>
          </p:cNvSpPr>
          <p:nvPr>
            <p:ph type="title"/>
          </p:nvPr>
        </p:nvSpPr>
        <p:spPr>
          <a:xfrm>
            <a:off x="2550619" y="1855693"/>
            <a:ext cx="7090763" cy="157330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1"/>
          <p:cNvSpPr txBox="1">
            <a:spLocks noGrp="1"/>
          </p:cNvSpPr>
          <p:nvPr>
            <p:ph type="body" idx="1"/>
          </p:nvPr>
        </p:nvSpPr>
        <p:spPr>
          <a:xfrm>
            <a:off x="2550619" y="3523129"/>
            <a:ext cx="7090763" cy="1479177"/>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2400"/>
              <a:buNone/>
              <a:defRPr sz="2400">
                <a:solidFill>
                  <a:schemeClr val="lt1"/>
                </a:solidFill>
              </a:defRPr>
            </a:lvl1pPr>
            <a:lvl2pPr marL="914400" lvl="1" indent="-228600" algn="l">
              <a:lnSpc>
                <a:spcPct val="100000"/>
              </a:lnSpc>
              <a:spcBef>
                <a:spcPts val="0"/>
              </a:spcBef>
              <a:spcAft>
                <a:spcPts val="0"/>
              </a:spcAft>
              <a:buClr>
                <a:srgbClr val="888888"/>
              </a:buClr>
              <a:buSzPts val="2000"/>
              <a:buNone/>
              <a:defRPr sz="2000">
                <a:solidFill>
                  <a:srgbClr val="888888"/>
                </a:solidFill>
              </a:defRPr>
            </a:lvl2pPr>
            <a:lvl3pPr marL="1371600" lvl="2" indent="-228600" algn="l">
              <a:lnSpc>
                <a:spcPct val="100000"/>
              </a:lnSpc>
              <a:spcBef>
                <a:spcPts val="0"/>
              </a:spcBef>
              <a:spcAft>
                <a:spcPts val="0"/>
              </a:spcAft>
              <a:buClr>
                <a:srgbClr val="888888"/>
              </a:buClr>
              <a:buSzPts val="1800"/>
              <a:buNone/>
              <a:defRPr sz="1800">
                <a:solidFill>
                  <a:srgbClr val="888888"/>
                </a:solidFill>
              </a:defRPr>
            </a:lvl3pPr>
            <a:lvl4pPr marL="1828800" lvl="3" indent="-228600" algn="l">
              <a:lnSpc>
                <a:spcPct val="100000"/>
              </a:lnSpc>
              <a:spcBef>
                <a:spcPts val="0"/>
              </a:spcBef>
              <a:spcAft>
                <a:spcPts val="0"/>
              </a:spcAft>
              <a:buClr>
                <a:srgbClr val="888888"/>
              </a:buClr>
              <a:buSzPts val="1600"/>
              <a:buNone/>
              <a:defRPr sz="1600">
                <a:solidFill>
                  <a:srgbClr val="888888"/>
                </a:solidFill>
              </a:defRPr>
            </a:lvl4pPr>
            <a:lvl5pPr marL="2286000" lvl="4" indent="-228600" algn="l">
              <a:lnSpc>
                <a:spcPct val="100000"/>
              </a:lnSpc>
              <a:spcBef>
                <a:spcPts val="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26" name="Google Shape;26;p41"/>
          <p:cNvPicPr preferRelativeResize="0"/>
          <p:nvPr/>
        </p:nvPicPr>
        <p:blipFill rotWithShape="1">
          <a:blip r:embed="rId2">
            <a:alphaModFix/>
          </a:blip>
          <a:srcRect l="49729" t="971"/>
          <a:stretch/>
        </p:blipFill>
        <p:spPr>
          <a:xfrm>
            <a:off x="10851777" y="597102"/>
            <a:ext cx="1207896" cy="515535"/>
          </a:xfrm>
          <a:prstGeom prst="rect">
            <a:avLst/>
          </a:prstGeom>
          <a:noFill/>
          <a:ln>
            <a:noFill/>
          </a:ln>
        </p:spPr>
      </p:pic>
      <p:grpSp>
        <p:nvGrpSpPr>
          <p:cNvPr id="27" name="Google Shape;27;p41"/>
          <p:cNvGrpSpPr/>
          <p:nvPr/>
        </p:nvGrpSpPr>
        <p:grpSpPr>
          <a:xfrm>
            <a:off x="4018779" y="5515383"/>
            <a:ext cx="4154441" cy="1138821"/>
            <a:chOff x="3968608" y="4652963"/>
            <a:chExt cx="4154441" cy="1138821"/>
          </a:xfrm>
        </p:grpSpPr>
        <p:pic>
          <p:nvPicPr>
            <p:cNvPr id="28" name="Google Shape;28;p41"/>
            <p:cNvPicPr preferRelativeResize="0"/>
            <p:nvPr/>
          </p:nvPicPr>
          <p:blipFill rotWithShape="1">
            <a:blip r:embed="rId3">
              <a:alphaModFix/>
            </a:blip>
            <a:srcRect/>
            <a:stretch/>
          </p:blipFill>
          <p:spPr>
            <a:xfrm>
              <a:off x="3968608" y="4912211"/>
              <a:ext cx="4154441" cy="879573"/>
            </a:xfrm>
            <a:prstGeom prst="rect">
              <a:avLst/>
            </a:prstGeom>
            <a:noFill/>
            <a:ln>
              <a:noFill/>
            </a:ln>
          </p:spPr>
        </p:pic>
        <p:sp>
          <p:nvSpPr>
            <p:cNvPr id="29" name="Google Shape;29;p41"/>
            <p:cNvSpPr txBox="1"/>
            <p:nvPr/>
          </p:nvSpPr>
          <p:spPr>
            <a:xfrm>
              <a:off x="4226735" y="4652963"/>
              <a:ext cx="3738524"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lv-LV" sz="1000">
                  <a:solidFill>
                    <a:schemeClr val="dk1"/>
                  </a:solidFill>
                  <a:latin typeface="Arial"/>
                  <a:ea typeface="Arial"/>
                  <a:cs typeface="Arial"/>
                  <a:sym typeface="Arial"/>
                </a:rPr>
                <a:t>Projekts Nr. 8.3.1.1/16/I/002 Kompetenču pieeja mācību saturā</a:t>
              </a:r>
              <a:endParaRPr sz="10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147917379"/>
      </p:ext>
    </p:extLst>
  </p:cSld>
  <p:clrMapOvr>
    <a:masterClrMapping/>
  </p:clrMapOvr>
  <p:extLst>
    <p:ext uri="{DCECCB84-F9BA-43D5-87BE-67443E8EF086}">
      <p15:sldGuideLst xmlns:p15="http://schemas.microsoft.com/office/powerpoint/2012/main">
        <p15:guide id="1" orient="horz" pos="402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tbalstītāji_ar_ES_joslu">
  <p:cSld name="Atbalstītāji_ar_ES_joslu">
    <p:spTree>
      <p:nvGrpSpPr>
        <p:cNvPr id="1" name="Shape 30"/>
        <p:cNvGrpSpPr/>
        <p:nvPr/>
      </p:nvGrpSpPr>
      <p:grpSpPr>
        <a:xfrm>
          <a:off x="0" y="0"/>
          <a:ext cx="0" cy="0"/>
          <a:chOff x="0" y="0"/>
          <a:chExt cx="0" cy="0"/>
        </a:xfrm>
      </p:grpSpPr>
      <p:cxnSp>
        <p:nvCxnSpPr>
          <p:cNvPr id="31" name="Google Shape;31;p42"/>
          <p:cNvCxnSpPr/>
          <p:nvPr/>
        </p:nvCxnSpPr>
        <p:spPr>
          <a:xfrm>
            <a:off x="2518611" y="4235116"/>
            <a:ext cx="7347284" cy="0"/>
          </a:xfrm>
          <a:prstGeom prst="straightConnector1">
            <a:avLst/>
          </a:prstGeom>
          <a:noFill/>
          <a:ln w="9525" cap="flat" cmpd="sng">
            <a:solidFill>
              <a:srgbClr val="7F7F7F"/>
            </a:solidFill>
            <a:prstDash val="solid"/>
            <a:miter lim="800000"/>
            <a:headEnd type="none" w="sm" len="sm"/>
            <a:tailEnd type="none" w="sm" len="sm"/>
          </a:ln>
        </p:spPr>
      </p:cxnSp>
      <p:grpSp>
        <p:nvGrpSpPr>
          <p:cNvPr id="32" name="Google Shape;32;p42"/>
          <p:cNvGrpSpPr/>
          <p:nvPr/>
        </p:nvGrpSpPr>
        <p:grpSpPr>
          <a:xfrm>
            <a:off x="4115032" y="4574904"/>
            <a:ext cx="4154441" cy="1138821"/>
            <a:chOff x="3968608" y="4652963"/>
            <a:chExt cx="4154441" cy="1138821"/>
          </a:xfrm>
        </p:grpSpPr>
        <p:pic>
          <p:nvPicPr>
            <p:cNvPr id="33" name="Google Shape;33;p42"/>
            <p:cNvPicPr preferRelativeResize="0"/>
            <p:nvPr/>
          </p:nvPicPr>
          <p:blipFill rotWithShape="1">
            <a:blip r:embed="rId2">
              <a:alphaModFix/>
            </a:blip>
            <a:srcRect/>
            <a:stretch/>
          </p:blipFill>
          <p:spPr>
            <a:xfrm>
              <a:off x="3968608" y="4912211"/>
              <a:ext cx="4154441" cy="879573"/>
            </a:xfrm>
            <a:prstGeom prst="rect">
              <a:avLst/>
            </a:prstGeom>
            <a:noFill/>
            <a:ln>
              <a:noFill/>
            </a:ln>
          </p:spPr>
        </p:pic>
        <p:sp>
          <p:nvSpPr>
            <p:cNvPr id="34" name="Google Shape;34;p42"/>
            <p:cNvSpPr txBox="1"/>
            <p:nvPr/>
          </p:nvSpPr>
          <p:spPr>
            <a:xfrm>
              <a:off x="4226735" y="4652963"/>
              <a:ext cx="3738524"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lv-LV" sz="1000">
                  <a:solidFill>
                    <a:schemeClr val="dk1"/>
                  </a:solidFill>
                  <a:latin typeface="Arial"/>
                  <a:ea typeface="Arial"/>
                  <a:cs typeface="Arial"/>
                  <a:sym typeface="Arial"/>
                </a:rPr>
                <a:t>Projekts Nr. 8.3.1.1/16/I/002 Kompetenču pieeja mācību saturā</a:t>
              </a:r>
              <a:endParaRPr sz="10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4124605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adalošais_Lillā">
  <p:cSld name="Sadalošais_Lillā">
    <p:bg>
      <p:bgPr>
        <a:solidFill>
          <a:schemeClr val="accent1"/>
        </a:solidFill>
        <a:effectLst/>
      </p:bgPr>
    </p:bg>
    <p:spTree>
      <p:nvGrpSpPr>
        <p:cNvPr id="1" name="Shape 35"/>
        <p:cNvGrpSpPr/>
        <p:nvPr/>
      </p:nvGrpSpPr>
      <p:grpSpPr>
        <a:xfrm>
          <a:off x="0" y="0"/>
          <a:ext cx="0" cy="0"/>
          <a:chOff x="0" y="0"/>
          <a:chExt cx="0" cy="0"/>
        </a:xfrm>
      </p:grpSpPr>
      <p:sp>
        <p:nvSpPr>
          <p:cNvPr id="36" name="Google Shape;36;p43"/>
          <p:cNvSpPr txBox="1">
            <a:spLocks noGrp="1"/>
          </p:cNvSpPr>
          <p:nvPr>
            <p:ph type="title"/>
          </p:nvPr>
        </p:nvSpPr>
        <p:spPr>
          <a:xfrm>
            <a:off x="3523129" y="1801905"/>
            <a:ext cx="5163671" cy="157330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43"/>
          <p:cNvSpPr txBox="1">
            <a:spLocks noGrp="1"/>
          </p:cNvSpPr>
          <p:nvPr>
            <p:ph type="body" idx="1"/>
          </p:nvPr>
        </p:nvSpPr>
        <p:spPr>
          <a:xfrm>
            <a:off x="3523129" y="3523129"/>
            <a:ext cx="5163671" cy="147917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lt1"/>
              </a:buClr>
              <a:buSzPts val="2400"/>
              <a:buNone/>
              <a:defRPr sz="2400">
                <a:solidFill>
                  <a:schemeClr val="lt1"/>
                </a:solidFill>
              </a:defRPr>
            </a:lvl1pPr>
            <a:lvl2pPr marL="914400" lvl="1" indent="-228600" algn="l">
              <a:lnSpc>
                <a:spcPct val="100000"/>
              </a:lnSpc>
              <a:spcBef>
                <a:spcPts val="0"/>
              </a:spcBef>
              <a:spcAft>
                <a:spcPts val="0"/>
              </a:spcAft>
              <a:buClr>
                <a:srgbClr val="888888"/>
              </a:buClr>
              <a:buSzPts val="2000"/>
              <a:buNone/>
              <a:defRPr sz="2000">
                <a:solidFill>
                  <a:srgbClr val="888888"/>
                </a:solidFill>
              </a:defRPr>
            </a:lvl2pPr>
            <a:lvl3pPr marL="1371600" lvl="2" indent="-228600" algn="l">
              <a:lnSpc>
                <a:spcPct val="100000"/>
              </a:lnSpc>
              <a:spcBef>
                <a:spcPts val="0"/>
              </a:spcBef>
              <a:spcAft>
                <a:spcPts val="0"/>
              </a:spcAft>
              <a:buClr>
                <a:srgbClr val="888888"/>
              </a:buClr>
              <a:buSzPts val="1800"/>
              <a:buNone/>
              <a:defRPr sz="1800">
                <a:solidFill>
                  <a:srgbClr val="888888"/>
                </a:solidFill>
              </a:defRPr>
            </a:lvl3pPr>
            <a:lvl4pPr marL="1828800" lvl="3" indent="-228600" algn="l">
              <a:lnSpc>
                <a:spcPct val="100000"/>
              </a:lnSpc>
              <a:spcBef>
                <a:spcPts val="0"/>
              </a:spcBef>
              <a:spcAft>
                <a:spcPts val="0"/>
              </a:spcAft>
              <a:buClr>
                <a:srgbClr val="888888"/>
              </a:buClr>
              <a:buSzPts val="1600"/>
              <a:buNone/>
              <a:defRPr sz="1600">
                <a:solidFill>
                  <a:srgbClr val="888888"/>
                </a:solidFill>
              </a:defRPr>
            </a:lvl4pPr>
            <a:lvl5pPr marL="2286000" lvl="4" indent="-228600" algn="l">
              <a:lnSpc>
                <a:spcPct val="100000"/>
              </a:lnSpc>
              <a:spcBef>
                <a:spcPts val="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38" name="Google Shape;38;p43"/>
          <p:cNvPicPr preferRelativeResize="0"/>
          <p:nvPr/>
        </p:nvPicPr>
        <p:blipFill rotWithShape="1">
          <a:blip r:embed="rId2">
            <a:alphaModFix/>
          </a:blip>
          <a:srcRect/>
          <a:stretch/>
        </p:blipFill>
        <p:spPr>
          <a:xfrm>
            <a:off x="10621925" y="5978350"/>
            <a:ext cx="947817" cy="308270"/>
          </a:xfrm>
          <a:prstGeom prst="rect">
            <a:avLst/>
          </a:prstGeom>
          <a:noFill/>
          <a:ln>
            <a:noFill/>
          </a:ln>
        </p:spPr>
      </p:pic>
    </p:spTree>
    <p:extLst>
      <p:ext uri="{BB962C8B-B14F-4D97-AF65-F5344CB8AC3E}">
        <p14:creationId xmlns:p14="http://schemas.microsoft.com/office/powerpoint/2010/main" val="629353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adalošais_Mint">
  <p:cSld name="Sadalošais_Mint">
    <p:bg>
      <p:bgPr>
        <a:solidFill>
          <a:schemeClr val="accent3"/>
        </a:solidFill>
        <a:effectLst/>
      </p:bgPr>
    </p:bg>
    <p:spTree>
      <p:nvGrpSpPr>
        <p:cNvPr id="1" name="Shape 39"/>
        <p:cNvGrpSpPr/>
        <p:nvPr/>
      </p:nvGrpSpPr>
      <p:grpSpPr>
        <a:xfrm>
          <a:off x="0" y="0"/>
          <a:ext cx="0" cy="0"/>
          <a:chOff x="0" y="0"/>
          <a:chExt cx="0" cy="0"/>
        </a:xfrm>
      </p:grpSpPr>
      <p:sp>
        <p:nvSpPr>
          <p:cNvPr id="40" name="Google Shape;40;p44"/>
          <p:cNvSpPr txBox="1">
            <a:spLocks noGrp="1"/>
          </p:cNvSpPr>
          <p:nvPr>
            <p:ph type="title"/>
          </p:nvPr>
        </p:nvSpPr>
        <p:spPr>
          <a:xfrm>
            <a:off x="3523129" y="1801905"/>
            <a:ext cx="5163671" cy="157330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44"/>
          <p:cNvSpPr txBox="1">
            <a:spLocks noGrp="1"/>
          </p:cNvSpPr>
          <p:nvPr>
            <p:ph type="body" idx="1"/>
          </p:nvPr>
        </p:nvSpPr>
        <p:spPr>
          <a:xfrm>
            <a:off x="3523129" y="3523129"/>
            <a:ext cx="5163671" cy="147917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lt1"/>
              </a:buClr>
              <a:buSzPts val="2400"/>
              <a:buNone/>
              <a:defRPr sz="2400">
                <a:solidFill>
                  <a:schemeClr val="lt1"/>
                </a:solidFill>
              </a:defRPr>
            </a:lvl1pPr>
            <a:lvl2pPr marL="914400" lvl="1" indent="-228600" algn="l">
              <a:lnSpc>
                <a:spcPct val="100000"/>
              </a:lnSpc>
              <a:spcBef>
                <a:spcPts val="0"/>
              </a:spcBef>
              <a:spcAft>
                <a:spcPts val="0"/>
              </a:spcAft>
              <a:buClr>
                <a:srgbClr val="888888"/>
              </a:buClr>
              <a:buSzPts val="2000"/>
              <a:buNone/>
              <a:defRPr sz="2000">
                <a:solidFill>
                  <a:srgbClr val="888888"/>
                </a:solidFill>
              </a:defRPr>
            </a:lvl2pPr>
            <a:lvl3pPr marL="1371600" lvl="2" indent="-228600" algn="l">
              <a:lnSpc>
                <a:spcPct val="100000"/>
              </a:lnSpc>
              <a:spcBef>
                <a:spcPts val="0"/>
              </a:spcBef>
              <a:spcAft>
                <a:spcPts val="0"/>
              </a:spcAft>
              <a:buClr>
                <a:srgbClr val="888888"/>
              </a:buClr>
              <a:buSzPts val="1800"/>
              <a:buNone/>
              <a:defRPr sz="1800">
                <a:solidFill>
                  <a:srgbClr val="888888"/>
                </a:solidFill>
              </a:defRPr>
            </a:lvl3pPr>
            <a:lvl4pPr marL="1828800" lvl="3" indent="-228600" algn="l">
              <a:lnSpc>
                <a:spcPct val="100000"/>
              </a:lnSpc>
              <a:spcBef>
                <a:spcPts val="0"/>
              </a:spcBef>
              <a:spcAft>
                <a:spcPts val="0"/>
              </a:spcAft>
              <a:buClr>
                <a:srgbClr val="888888"/>
              </a:buClr>
              <a:buSzPts val="1600"/>
              <a:buNone/>
              <a:defRPr sz="1600">
                <a:solidFill>
                  <a:srgbClr val="888888"/>
                </a:solidFill>
              </a:defRPr>
            </a:lvl4pPr>
            <a:lvl5pPr marL="2286000" lvl="4" indent="-228600" algn="l">
              <a:lnSpc>
                <a:spcPct val="100000"/>
              </a:lnSpc>
              <a:spcBef>
                <a:spcPts val="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42" name="Google Shape;42;p44"/>
          <p:cNvPicPr preferRelativeResize="0"/>
          <p:nvPr/>
        </p:nvPicPr>
        <p:blipFill rotWithShape="1">
          <a:blip r:embed="rId2">
            <a:alphaModFix/>
          </a:blip>
          <a:srcRect/>
          <a:stretch/>
        </p:blipFill>
        <p:spPr>
          <a:xfrm>
            <a:off x="10621925" y="5978350"/>
            <a:ext cx="947817" cy="308270"/>
          </a:xfrm>
          <a:prstGeom prst="rect">
            <a:avLst/>
          </a:prstGeom>
          <a:noFill/>
          <a:ln>
            <a:noFill/>
          </a:ln>
        </p:spPr>
      </p:pic>
    </p:spTree>
    <p:extLst>
      <p:ext uri="{BB962C8B-B14F-4D97-AF65-F5344CB8AC3E}">
        <p14:creationId xmlns:p14="http://schemas.microsoft.com/office/powerpoint/2010/main" val="3673187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21"/>
        <p:cNvGrpSpPr/>
        <p:nvPr/>
      </p:nvGrpSpPr>
      <p:grpSpPr>
        <a:xfrm>
          <a:off x="0" y="0"/>
          <a:ext cx="0" cy="0"/>
          <a:chOff x="0" y="0"/>
          <a:chExt cx="0" cy="0"/>
        </a:xfrm>
      </p:grpSpPr>
      <p:sp>
        <p:nvSpPr>
          <p:cNvPr id="22" name="Google Shape;22;p41"/>
          <p:cNvSpPr/>
          <p:nvPr/>
        </p:nvSpPr>
        <p:spPr>
          <a:xfrm>
            <a:off x="10757647" y="497541"/>
            <a:ext cx="1434353" cy="64208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 name="Google Shape;23;p41"/>
          <p:cNvSpPr/>
          <p:nvPr/>
        </p:nvSpPr>
        <p:spPr>
          <a:xfrm>
            <a:off x="0" y="5311588"/>
            <a:ext cx="12192000" cy="154641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 name="Google Shape;24;p41"/>
          <p:cNvSpPr txBox="1">
            <a:spLocks noGrp="1"/>
          </p:cNvSpPr>
          <p:nvPr>
            <p:ph type="title"/>
          </p:nvPr>
        </p:nvSpPr>
        <p:spPr>
          <a:xfrm>
            <a:off x="2550619" y="1855693"/>
            <a:ext cx="7090763" cy="157330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1"/>
          <p:cNvSpPr txBox="1">
            <a:spLocks noGrp="1"/>
          </p:cNvSpPr>
          <p:nvPr>
            <p:ph type="body" idx="1"/>
          </p:nvPr>
        </p:nvSpPr>
        <p:spPr>
          <a:xfrm>
            <a:off x="2550619" y="3523129"/>
            <a:ext cx="7090763" cy="1479177"/>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2400"/>
              <a:buNone/>
              <a:defRPr sz="2400">
                <a:solidFill>
                  <a:schemeClr val="lt1"/>
                </a:solidFill>
              </a:defRPr>
            </a:lvl1pPr>
            <a:lvl2pPr marL="914400" lvl="1" indent="-228600" algn="l">
              <a:lnSpc>
                <a:spcPct val="100000"/>
              </a:lnSpc>
              <a:spcBef>
                <a:spcPts val="0"/>
              </a:spcBef>
              <a:spcAft>
                <a:spcPts val="0"/>
              </a:spcAft>
              <a:buClr>
                <a:srgbClr val="888888"/>
              </a:buClr>
              <a:buSzPts val="2000"/>
              <a:buNone/>
              <a:defRPr sz="2000">
                <a:solidFill>
                  <a:srgbClr val="888888"/>
                </a:solidFill>
              </a:defRPr>
            </a:lvl2pPr>
            <a:lvl3pPr marL="1371600" lvl="2" indent="-228600" algn="l">
              <a:lnSpc>
                <a:spcPct val="100000"/>
              </a:lnSpc>
              <a:spcBef>
                <a:spcPts val="0"/>
              </a:spcBef>
              <a:spcAft>
                <a:spcPts val="0"/>
              </a:spcAft>
              <a:buClr>
                <a:srgbClr val="888888"/>
              </a:buClr>
              <a:buSzPts val="1800"/>
              <a:buNone/>
              <a:defRPr sz="1800">
                <a:solidFill>
                  <a:srgbClr val="888888"/>
                </a:solidFill>
              </a:defRPr>
            </a:lvl3pPr>
            <a:lvl4pPr marL="1828800" lvl="3" indent="-228600" algn="l">
              <a:lnSpc>
                <a:spcPct val="100000"/>
              </a:lnSpc>
              <a:spcBef>
                <a:spcPts val="0"/>
              </a:spcBef>
              <a:spcAft>
                <a:spcPts val="0"/>
              </a:spcAft>
              <a:buClr>
                <a:srgbClr val="888888"/>
              </a:buClr>
              <a:buSzPts val="1600"/>
              <a:buNone/>
              <a:defRPr sz="1600">
                <a:solidFill>
                  <a:srgbClr val="888888"/>
                </a:solidFill>
              </a:defRPr>
            </a:lvl4pPr>
            <a:lvl5pPr marL="2286000" lvl="4" indent="-228600" algn="l">
              <a:lnSpc>
                <a:spcPct val="100000"/>
              </a:lnSpc>
              <a:spcBef>
                <a:spcPts val="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26" name="Google Shape;26;p41"/>
          <p:cNvPicPr preferRelativeResize="0"/>
          <p:nvPr/>
        </p:nvPicPr>
        <p:blipFill rotWithShape="1">
          <a:blip r:embed="rId2">
            <a:alphaModFix/>
          </a:blip>
          <a:srcRect l="49729" t="971"/>
          <a:stretch/>
        </p:blipFill>
        <p:spPr>
          <a:xfrm>
            <a:off x="10851777" y="597102"/>
            <a:ext cx="1207896" cy="515535"/>
          </a:xfrm>
          <a:prstGeom prst="rect">
            <a:avLst/>
          </a:prstGeom>
          <a:noFill/>
          <a:ln>
            <a:noFill/>
          </a:ln>
        </p:spPr>
      </p:pic>
      <p:grpSp>
        <p:nvGrpSpPr>
          <p:cNvPr id="27" name="Google Shape;27;p41"/>
          <p:cNvGrpSpPr/>
          <p:nvPr/>
        </p:nvGrpSpPr>
        <p:grpSpPr>
          <a:xfrm>
            <a:off x="4018779" y="5515383"/>
            <a:ext cx="4154441" cy="1138821"/>
            <a:chOff x="3968608" y="4652963"/>
            <a:chExt cx="4154441" cy="1138821"/>
          </a:xfrm>
        </p:grpSpPr>
        <p:pic>
          <p:nvPicPr>
            <p:cNvPr id="28" name="Google Shape;28;p41"/>
            <p:cNvPicPr preferRelativeResize="0"/>
            <p:nvPr/>
          </p:nvPicPr>
          <p:blipFill rotWithShape="1">
            <a:blip r:embed="rId3">
              <a:alphaModFix/>
            </a:blip>
            <a:srcRect/>
            <a:stretch/>
          </p:blipFill>
          <p:spPr>
            <a:xfrm>
              <a:off x="3968608" y="4912211"/>
              <a:ext cx="4154441" cy="879573"/>
            </a:xfrm>
            <a:prstGeom prst="rect">
              <a:avLst/>
            </a:prstGeom>
            <a:noFill/>
            <a:ln>
              <a:noFill/>
            </a:ln>
          </p:spPr>
        </p:pic>
        <p:sp>
          <p:nvSpPr>
            <p:cNvPr id="29" name="Google Shape;29;p41"/>
            <p:cNvSpPr txBox="1"/>
            <p:nvPr/>
          </p:nvSpPr>
          <p:spPr>
            <a:xfrm>
              <a:off x="4226735" y="4652963"/>
              <a:ext cx="3738524"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lv-LV" sz="1000">
                  <a:solidFill>
                    <a:schemeClr val="dk1"/>
                  </a:solidFill>
                  <a:latin typeface="Arial"/>
                  <a:ea typeface="Arial"/>
                  <a:cs typeface="Arial"/>
                  <a:sym typeface="Arial"/>
                </a:rPr>
                <a:t>Projekts Nr. 8.3.1.1/16/I/002 Kompetenču pieeja mācību saturā</a:t>
              </a:r>
              <a:endParaRPr sz="1000">
                <a:solidFill>
                  <a:schemeClr val="dk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orient="horz" pos="402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adalošais_Oranžs">
  <p:cSld name="Sadalošais_Oranžs">
    <p:bg>
      <p:bgPr>
        <a:solidFill>
          <a:schemeClr val="accent2"/>
        </a:solidFill>
        <a:effectLst/>
      </p:bgPr>
    </p:bg>
    <p:spTree>
      <p:nvGrpSpPr>
        <p:cNvPr id="1" name="Shape 43"/>
        <p:cNvGrpSpPr/>
        <p:nvPr/>
      </p:nvGrpSpPr>
      <p:grpSpPr>
        <a:xfrm>
          <a:off x="0" y="0"/>
          <a:ext cx="0" cy="0"/>
          <a:chOff x="0" y="0"/>
          <a:chExt cx="0" cy="0"/>
        </a:xfrm>
      </p:grpSpPr>
      <p:sp>
        <p:nvSpPr>
          <p:cNvPr id="44" name="Google Shape;44;p45"/>
          <p:cNvSpPr txBox="1">
            <a:spLocks noGrp="1"/>
          </p:cNvSpPr>
          <p:nvPr>
            <p:ph type="title"/>
          </p:nvPr>
        </p:nvSpPr>
        <p:spPr>
          <a:xfrm>
            <a:off x="3523129" y="1801905"/>
            <a:ext cx="5163671" cy="157330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45"/>
          <p:cNvSpPr txBox="1">
            <a:spLocks noGrp="1"/>
          </p:cNvSpPr>
          <p:nvPr>
            <p:ph type="body" idx="1"/>
          </p:nvPr>
        </p:nvSpPr>
        <p:spPr>
          <a:xfrm>
            <a:off x="3523129" y="3523129"/>
            <a:ext cx="5163671" cy="147917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lt1"/>
              </a:buClr>
              <a:buSzPts val="2400"/>
              <a:buNone/>
              <a:defRPr sz="2400">
                <a:solidFill>
                  <a:schemeClr val="lt1"/>
                </a:solidFill>
              </a:defRPr>
            </a:lvl1pPr>
            <a:lvl2pPr marL="914400" lvl="1" indent="-228600" algn="l">
              <a:lnSpc>
                <a:spcPct val="100000"/>
              </a:lnSpc>
              <a:spcBef>
                <a:spcPts val="0"/>
              </a:spcBef>
              <a:spcAft>
                <a:spcPts val="0"/>
              </a:spcAft>
              <a:buClr>
                <a:srgbClr val="888888"/>
              </a:buClr>
              <a:buSzPts val="2000"/>
              <a:buNone/>
              <a:defRPr sz="2000">
                <a:solidFill>
                  <a:srgbClr val="888888"/>
                </a:solidFill>
              </a:defRPr>
            </a:lvl2pPr>
            <a:lvl3pPr marL="1371600" lvl="2" indent="-228600" algn="l">
              <a:lnSpc>
                <a:spcPct val="100000"/>
              </a:lnSpc>
              <a:spcBef>
                <a:spcPts val="0"/>
              </a:spcBef>
              <a:spcAft>
                <a:spcPts val="0"/>
              </a:spcAft>
              <a:buClr>
                <a:srgbClr val="888888"/>
              </a:buClr>
              <a:buSzPts val="1800"/>
              <a:buNone/>
              <a:defRPr sz="1800">
                <a:solidFill>
                  <a:srgbClr val="888888"/>
                </a:solidFill>
              </a:defRPr>
            </a:lvl3pPr>
            <a:lvl4pPr marL="1828800" lvl="3" indent="-228600" algn="l">
              <a:lnSpc>
                <a:spcPct val="100000"/>
              </a:lnSpc>
              <a:spcBef>
                <a:spcPts val="0"/>
              </a:spcBef>
              <a:spcAft>
                <a:spcPts val="0"/>
              </a:spcAft>
              <a:buClr>
                <a:srgbClr val="888888"/>
              </a:buClr>
              <a:buSzPts val="1600"/>
              <a:buNone/>
              <a:defRPr sz="1600">
                <a:solidFill>
                  <a:srgbClr val="888888"/>
                </a:solidFill>
              </a:defRPr>
            </a:lvl4pPr>
            <a:lvl5pPr marL="2286000" lvl="4" indent="-228600" algn="l">
              <a:lnSpc>
                <a:spcPct val="100000"/>
              </a:lnSpc>
              <a:spcBef>
                <a:spcPts val="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46" name="Google Shape;46;p45"/>
          <p:cNvPicPr preferRelativeResize="0"/>
          <p:nvPr/>
        </p:nvPicPr>
        <p:blipFill rotWithShape="1">
          <a:blip r:embed="rId2">
            <a:alphaModFix/>
          </a:blip>
          <a:srcRect/>
          <a:stretch/>
        </p:blipFill>
        <p:spPr>
          <a:xfrm>
            <a:off x="10621925" y="5978350"/>
            <a:ext cx="947817" cy="308270"/>
          </a:xfrm>
          <a:prstGeom prst="rect">
            <a:avLst/>
          </a:prstGeom>
          <a:noFill/>
          <a:ln>
            <a:noFill/>
          </a:ln>
        </p:spPr>
      </p:pic>
    </p:spTree>
    <p:extLst>
      <p:ext uri="{BB962C8B-B14F-4D97-AF65-F5344CB8AC3E}">
        <p14:creationId xmlns:p14="http://schemas.microsoft.com/office/powerpoint/2010/main" val="25031710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eksts" type="obj">
  <p:cSld name="1_Teksts">
    <p:bg>
      <p:bgPr>
        <a:solidFill>
          <a:schemeClr val="lt1"/>
        </a:solidFill>
        <a:effectLst/>
      </p:bgPr>
    </p:bg>
    <p:spTree>
      <p:nvGrpSpPr>
        <p:cNvPr id="1" name="Shape 47"/>
        <p:cNvGrpSpPr/>
        <p:nvPr/>
      </p:nvGrpSpPr>
      <p:grpSpPr>
        <a:xfrm>
          <a:off x="0" y="0"/>
          <a:ext cx="0" cy="0"/>
          <a:chOff x="0" y="0"/>
          <a:chExt cx="0" cy="0"/>
        </a:xfrm>
      </p:grpSpPr>
      <p:sp>
        <p:nvSpPr>
          <p:cNvPr id="48" name="Google Shape;48;p46"/>
          <p:cNvSpPr txBox="1">
            <a:spLocks noGrp="1"/>
          </p:cNvSpPr>
          <p:nvPr>
            <p:ph type="title"/>
          </p:nvPr>
        </p:nvSpPr>
        <p:spPr>
          <a:xfrm>
            <a:off x="435497" y="417095"/>
            <a:ext cx="8580166"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600"/>
              <a:buFont typeface="Arial"/>
              <a:buNone/>
              <a:defRPr sz="36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46"/>
          <p:cNvSpPr txBox="1">
            <a:spLocks noGrp="1"/>
          </p:cNvSpPr>
          <p:nvPr>
            <p:ph type="body" idx="1"/>
          </p:nvPr>
        </p:nvSpPr>
        <p:spPr>
          <a:xfrm>
            <a:off x="1892968" y="2261937"/>
            <a:ext cx="7122695" cy="391502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accent1"/>
              </a:buClr>
              <a:buSzPts val="2400"/>
              <a:buNone/>
              <a:defRPr sz="2400">
                <a:solidFill>
                  <a:schemeClr val="accent1"/>
                </a:solidFill>
              </a:defRPr>
            </a:lvl1pPr>
            <a:lvl2pPr marL="914400" lvl="1" indent="-228600" algn="l">
              <a:lnSpc>
                <a:spcPct val="100000"/>
              </a:lnSpc>
              <a:spcBef>
                <a:spcPts val="0"/>
              </a:spcBef>
              <a:spcAft>
                <a:spcPts val="0"/>
              </a:spcAft>
              <a:buClr>
                <a:schemeClr val="accent1"/>
              </a:buClr>
              <a:buSzPts val="2000"/>
              <a:buNone/>
              <a:defRPr sz="2000">
                <a:solidFill>
                  <a:schemeClr val="accent1"/>
                </a:solidFill>
              </a:defRPr>
            </a:lvl2pPr>
            <a:lvl3pPr marL="1371600" lvl="2" indent="-228600" algn="l">
              <a:lnSpc>
                <a:spcPct val="100000"/>
              </a:lnSpc>
              <a:spcBef>
                <a:spcPts val="0"/>
              </a:spcBef>
              <a:spcAft>
                <a:spcPts val="0"/>
              </a:spcAft>
              <a:buClr>
                <a:schemeClr val="accent1"/>
              </a:buClr>
              <a:buSzPts val="1800"/>
              <a:buNone/>
              <a:defRPr sz="1800">
                <a:solidFill>
                  <a:schemeClr val="accent1"/>
                </a:solidFill>
              </a:defRPr>
            </a:lvl3pPr>
            <a:lvl4pPr marL="1828800" lvl="3" indent="-228600" algn="l">
              <a:lnSpc>
                <a:spcPct val="100000"/>
              </a:lnSpc>
              <a:spcBef>
                <a:spcPts val="0"/>
              </a:spcBef>
              <a:spcAft>
                <a:spcPts val="0"/>
              </a:spcAft>
              <a:buClr>
                <a:schemeClr val="accent1"/>
              </a:buClr>
              <a:buSzPts val="1600"/>
              <a:buNone/>
              <a:defRPr sz="1600">
                <a:solidFill>
                  <a:schemeClr val="accent1"/>
                </a:solidFill>
              </a:defRPr>
            </a:lvl4pPr>
            <a:lvl5pPr marL="2286000" lvl="4" indent="-228600" algn="l">
              <a:lnSpc>
                <a:spcPct val="100000"/>
              </a:lnSpc>
              <a:spcBef>
                <a:spcPts val="0"/>
              </a:spcBef>
              <a:spcAft>
                <a:spcPts val="0"/>
              </a:spcAft>
              <a:buClr>
                <a:schemeClr val="accent1"/>
              </a:buClr>
              <a:buSzPts val="1600"/>
              <a:buNone/>
              <a:defRPr sz="1600">
                <a:solidFill>
                  <a:schemeClr val="accen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0" name="Google Shape;50;p46"/>
          <p:cNvPicPr preferRelativeResize="0"/>
          <p:nvPr/>
        </p:nvPicPr>
        <p:blipFill rotWithShape="1">
          <a:blip r:embed="rId2">
            <a:alphaModFix/>
          </a:blip>
          <a:srcRect/>
          <a:stretch/>
        </p:blipFill>
        <p:spPr>
          <a:xfrm>
            <a:off x="10227705" y="6272463"/>
            <a:ext cx="1346062" cy="585537"/>
          </a:xfrm>
          <a:prstGeom prst="rect">
            <a:avLst/>
          </a:prstGeom>
          <a:noFill/>
          <a:ln>
            <a:noFill/>
          </a:ln>
        </p:spPr>
      </p:pic>
    </p:spTree>
    <p:extLst>
      <p:ext uri="{BB962C8B-B14F-4D97-AF65-F5344CB8AC3E}">
        <p14:creationId xmlns:p14="http://schemas.microsoft.com/office/powerpoint/2010/main" val="38567289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Teksts">
  <p:cSld name="2_Teksts">
    <p:bg>
      <p:bgPr>
        <a:solidFill>
          <a:schemeClr val="lt1"/>
        </a:solidFill>
        <a:effectLst/>
      </p:bgPr>
    </p:bg>
    <p:spTree>
      <p:nvGrpSpPr>
        <p:cNvPr id="1" name="Shape 51"/>
        <p:cNvGrpSpPr/>
        <p:nvPr/>
      </p:nvGrpSpPr>
      <p:grpSpPr>
        <a:xfrm>
          <a:off x="0" y="0"/>
          <a:ext cx="0" cy="0"/>
          <a:chOff x="0" y="0"/>
          <a:chExt cx="0" cy="0"/>
        </a:xfrm>
      </p:grpSpPr>
      <p:sp>
        <p:nvSpPr>
          <p:cNvPr id="52" name="Google Shape;52;p47"/>
          <p:cNvSpPr txBox="1">
            <a:spLocks noGrp="1"/>
          </p:cNvSpPr>
          <p:nvPr>
            <p:ph type="title"/>
          </p:nvPr>
        </p:nvSpPr>
        <p:spPr>
          <a:xfrm>
            <a:off x="435496" y="417095"/>
            <a:ext cx="8587479"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600"/>
              <a:buFont typeface="Arial"/>
              <a:buNone/>
              <a:defRPr sz="36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47"/>
          <p:cNvSpPr txBox="1">
            <a:spLocks noGrp="1"/>
          </p:cNvSpPr>
          <p:nvPr>
            <p:ph type="body" idx="1"/>
          </p:nvPr>
        </p:nvSpPr>
        <p:spPr>
          <a:xfrm>
            <a:off x="1299411" y="2053389"/>
            <a:ext cx="9785683" cy="370572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accent1"/>
              </a:buClr>
              <a:buSzPts val="2400"/>
              <a:buNone/>
              <a:defRPr sz="2400">
                <a:solidFill>
                  <a:schemeClr val="accent1"/>
                </a:solidFill>
              </a:defRPr>
            </a:lvl1pPr>
            <a:lvl2pPr marL="914400" lvl="1" indent="-228600" algn="l">
              <a:lnSpc>
                <a:spcPct val="100000"/>
              </a:lnSpc>
              <a:spcBef>
                <a:spcPts val="0"/>
              </a:spcBef>
              <a:spcAft>
                <a:spcPts val="0"/>
              </a:spcAft>
              <a:buClr>
                <a:schemeClr val="accent1"/>
              </a:buClr>
              <a:buSzPts val="2000"/>
              <a:buNone/>
              <a:defRPr sz="2000">
                <a:solidFill>
                  <a:schemeClr val="accent1"/>
                </a:solidFill>
              </a:defRPr>
            </a:lvl2pPr>
            <a:lvl3pPr marL="1371600" lvl="2" indent="-228600" algn="l">
              <a:lnSpc>
                <a:spcPct val="100000"/>
              </a:lnSpc>
              <a:spcBef>
                <a:spcPts val="0"/>
              </a:spcBef>
              <a:spcAft>
                <a:spcPts val="0"/>
              </a:spcAft>
              <a:buClr>
                <a:schemeClr val="accent1"/>
              </a:buClr>
              <a:buSzPts val="1800"/>
              <a:buNone/>
              <a:defRPr sz="1800">
                <a:solidFill>
                  <a:schemeClr val="accent1"/>
                </a:solidFill>
              </a:defRPr>
            </a:lvl3pPr>
            <a:lvl4pPr marL="1828800" lvl="3" indent="-228600" algn="l">
              <a:lnSpc>
                <a:spcPct val="100000"/>
              </a:lnSpc>
              <a:spcBef>
                <a:spcPts val="0"/>
              </a:spcBef>
              <a:spcAft>
                <a:spcPts val="0"/>
              </a:spcAft>
              <a:buClr>
                <a:schemeClr val="accent1"/>
              </a:buClr>
              <a:buSzPts val="1600"/>
              <a:buNone/>
              <a:defRPr sz="1600">
                <a:solidFill>
                  <a:schemeClr val="accent1"/>
                </a:solidFill>
              </a:defRPr>
            </a:lvl4pPr>
            <a:lvl5pPr marL="2286000" lvl="4" indent="-228600" algn="l">
              <a:lnSpc>
                <a:spcPct val="100000"/>
              </a:lnSpc>
              <a:spcBef>
                <a:spcPts val="0"/>
              </a:spcBef>
              <a:spcAft>
                <a:spcPts val="0"/>
              </a:spcAft>
              <a:buClr>
                <a:schemeClr val="accent1"/>
              </a:buClr>
              <a:buSzPts val="1600"/>
              <a:buNone/>
              <a:defRPr sz="1600">
                <a:solidFill>
                  <a:schemeClr val="accen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4" name="Google Shape;54;p47"/>
          <p:cNvPicPr preferRelativeResize="0"/>
          <p:nvPr/>
        </p:nvPicPr>
        <p:blipFill rotWithShape="1">
          <a:blip r:embed="rId2">
            <a:alphaModFix/>
          </a:blip>
          <a:srcRect/>
          <a:stretch/>
        </p:blipFill>
        <p:spPr>
          <a:xfrm>
            <a:off x="10227705" y="6272463"/>
            <a:ext cx="1346062" cy="585537"/>
          </a:xfrm>
          <a:prstGeom prst="rect">
            <a:avLst/>
          </a:prstGeom>
          <a:noFill/>
          <a:ln>
            <a:noFill/>
          </a:ln>
        </p:spPr>
      </p:pic>
    </p:spTree>
    <p:extLst>
      <p:ext uri="{BB962C8B-B14F-4D97-AF65-F5344CB8AC3E}">
        <p14:creationId xmlns:p14="http://schemas.microsoft.com/office/powerpoint/2010/main" val="12137303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Bullet points">
  <p:cSld name="1_Bullet points">
    <p:bg>
      <p:bgPr>
        <a:solidFill>
          <a:schemeClr val="lt1"/>
        </a:solidFill>
        <a:effectLst/>
      </p:bgPr>
    </p:bg>
    <p:spTree>
      <p:nvGrpSpPr>
        <p:cNvPr id="1" name="Shape 55"/>
        <p:cNvGrpSpPr/>
        <p:nvPr/>
      </p:nvGrpSpPr>
      <p:grpSpPr>
        <a:xfrm>
          <a:off x="0" y="0"/>
          <a:ext cx="0" cy="0"/>
          <a:chOff x="0" y="0"/>
          <a:chExt cx="0" cy="0"/>
        </a:xfrm>
      </p:grpSpPr>
      <p:sp>
        <p:nvSpPr>
          <p:cNvPr id="56" name="Google Shape;56;p48"/>
          <p:cNvSpPr txBox="1">
            <a:spLocks noGrp="1"/>
          </p:cNvSpPr>
          <p:nvPr>
            <p:ph type="title"/>
          </p:nvPr>
        </p:nvSpPr>
        <p:spPr>
          <a:xfrm>
            <a:off x="435497" y="417095"/>
            <a:ext cx="8547138"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600"/>
              <a:buFont typeface="Arial"/>
              <a:buNone/>
              <a:defRPr sz="36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48"/>
          <p:cNvSpPr txBox="1">
            <a:spLocks noGrp="1"/>
          </p:cNvSpPr>
          <p:nvPr>
            <p:ph type="body" idx="1"/>
          </p:nvPr>
        </p:nvSpPr>
        <p:spPr>
          <a:xfrm>
            <a:off x="1299411" y="2053389"/>
            <a:ext cx="9785683" cy="3705727"/>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600"/>
              </a:spcBef>
              <a:spcAft>
                <a:spcPts val="0"/>
              </a:spcAft>
              <a:buClr>
                <a:schemeClr val="accent1"/>
              </a:buClr>
              <a:buSzPts val="2400"/>
              <a:buFont typeface="Arial"/>
              <a:buChar char="•"/>
              <a:defRPr sz="2400">
                <a:solidFill>
                  <a:schemeClr val="accent1"/>
                </a:solidFill>
              </a:defRPr>
            </a:lvl1pPr>
            <a:lvl2pPr marL="914400" lvl="1" indent="-355600" algn="l">
              <a:lnSpc>
                <a:spcPct val="100000"/>
              </a:lnSpc>
              <a:spcBef>
                <a:spcPts val="600"/>
              </a:spcBef>
              <a:spcAft>
                <a:spcPts val="0"/>
              </a:spcAft>
              <a:buClr>
                <a:schemeClr val="accent1"/>
              </a:buClr>
              <a:buSzPts val="2000"/>
              <a:buFont typeface="Arial"/>
              <a:buChar char="•"/>
              <a:defRPr sz="2000">
                <a:solidFill>
                  <a:schemeClr val="accent1"/>
                </a:solidFill>
              </a:defRPr>
            </a:lvl2pPr>
            <a:lvl3pPr marL="1371600" lvl="2" indent="-342900" algn="l">
              <a:lnSpc>
                <a:spcPct val="100000"/>
              </a:lnSpc>
              <a:spcBef>
                <a:spcPts val="600"/>
              </a:spcBef>
              <a:spcAft>
                <a:spcPts val="0"/>
              </a:spcAft>
              <a:buClr>
                <a:schemeClr val="accent1"/>
              </a:buClr>
              <a:buSzPts val="1800"/>
              <a:buFont typeface="Arial"/>
              <a:buChar char="•"/>
              <a:defRPr sz="1800">
                <a:solidFill>
                  <a:schemeClr val="accent1"/>
                </a:solidFill>
              </a:defRPr>
            </a:lvl3pPr>
            <a:lvl4pPr marL="1828800" lvl="3" indent="-330200" algn="l">
              <a:lnSpc>
                <a:spcPct val="100000"/>
              </a:lnSpc>
              <a:spcBef>
                <a:spcPts val="600"/>
              </a:spcBef>
              <a:spcAft>
                <a:spcPts val="0"/>
              </a:spcAft>
              <a:buClr>
                <a:schemeClr val="accent1"/>
              </a:buClr>
              <a:buSzPts val="1600"/>
              <a:buFont typeface="Arial"/>
              <a:buChar char="•"/>
              <a:defRPr sz="1600">
                <a:solidFill>
                  <a:schemeClr val="accent1"/>
                </a:solidFill>
              </a:defRPr>
            </a:lvl4pPr>
            <a:lvl5pPr marL="2286000" lvl="4" indent="-330200" algn="l">
              <a:lnSpc>
                <a:spcPct val="100000"/>
              </a:lnSpc>
              <a:spcBef>
                <a:spcPts val="600"/>
              </a:spcBef>
              <a:spcAft>
                <a:spcPts val="0"/>
              </a:spcAft>
              <a:buClr>
                <a:schemeClr val="accent1"/>
              </a:buClr>
              <a:buSzPts val="1600"/>
              <a:buFont typeface="Arial"/>
              <a:buChar char="•"/>
              <a:defRPr sz="1600">
                <a:solidFill>
                  <a:schemeClr val="accen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8" name="Google Shape;58;p48"/>
          <p:cNvPicPr preferRelativeResize="0"/>
          <p:nvPr/>
        </p:nvPicPr>
        <p:blipFill rotWithShape="1">
          <a:blip r:embed="rId2">
            <a:alphaModFix/>
          </a:blip>
          <a:srcRect/>
          <a:stretch/>
        </p:blipFill>
        <p:spPr>
          <a:xfrm>
            <a:off x="10227705" y="6272463"/>
            <a:ext cx="1346062" cy="585537"/>
          </a:xfrm>
          <a:prstGeom prst="rect">
            <a:avLst/>
          </a:prstGeom>
          <a:noFill/>
          <a:ln>
            <a:noFill/>
          </a:ln>
        </p:spPr>
      </p:pic>
    </p:spTree>
    <p:extLst>
      <p:ext uri="{BB962C8B-B14F-4D97-AF65-F5344CB8AC3E}">
        <p14:creationId xmlns:p14="http://schemas.microsoft.com/office/powerpoint/2010/main" val="40307146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eksts_kolonnas">
  <p:cSld name="1_Teksts_kolonnas">
    <p:bg>
      <p:bgPr>
        <a:solidFill>
          <a:schemeClr val="lt1"/>
        </a:solidFill>
        <a:effectLst/>
      </p:bgPr>
    </p:bg>
    <p:spTree>
      <p:nvGrpSpPr>
        <p:cNvPr id="1" name="Shape 59"/>
        <p:cNvGrpSpPr/>
        <p:nvPr/>
      </p:nvGrpSpPr>
      <p:grpSpPr>
        <a:xfrm>
          <a:off x="0" y="0"/>
          <a:ext cx="0" cy="0"/>
          <a:chOff x="0" y="0"/>
          <a:chExt cx="0" cy="0"/>
        </a:xfrm>
      </p:grpSpPr>
      <p:sp>
        <p:nvSpPr>
          <p:cNvPr id="60" name="Google Shape;60;p49"/>
          <p:cNvSpPr txBox="1">
            <a:spLocks noGrp="1"/>
          </p:cNvSpPr>
          <p:nvPr>
            <p:ph type="title"/>
          </p:nvPr>
        </p:nvSpPr>
        <p:spPr>
          <a:xfrm>
            <a:off x="435496" y="417095"/>
            <a:ext cx="8587479"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600"/>
              <a:buFont typeface="Arial"/>
              <a:buNone/>
              <a:defRPr sz="36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9"/>
          <p:cNvSpPr txBox="1">
            <a:spLocks noGrp="1"/>
          </p:cNvSpPr>
          <p:nvPr>
            <p:ph type="body" idx="1"/>
          </p:nvPr>
        </p:nvSpPr>
        <p:spPr>
          <a:xfrm>
            <a:off x="1299411" y="2053389"/>
            <a:ext cx="9785683" cy="370572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accent1"/>
              </a:buClr>
              <a:buSzPts val="2400"/>
              <a:buNone/>
              <a:defRPr sz="2400">
                <a:solidFill>
                  <a:schemeClr val="accent1"/>
                </a:solidFill>
              </a:defRPr>
            </a:lvl1pPr>
            <a:lvl2pPr marL="914400" lvl="1" indent="-228600" algn="l">
              <a:lnSpc>
                <a:spcPct val="100000"/>
              </a:lnSpc>
              <a:spcBef>
                <a:spcPts val="0"/>
              </a:spcBef>
              <a:spcAft>
                <a:spcPts val="0"/>
              </a:spcAft>
              <a:buClr>
                <a:schemeClr val="accent1"/>
              </a:buClr>
              <a:buSzPts val="2000"/>
              <a:buNone/>
              <a:defRPr sz="2000">
                <a:solidFill>
                  <a:schemeClr val="accent1"/>
                </a:solidFill>
              </a:defRPr>
            </a:lvl2pPr>
            <a:lvl3pPr marL="1371600" lvl="2" indent="-228600" algn="l">
              <a:lnSpc>
                <a:spcPct val="100000"/>
              </a:lnSpc>
              <a:spcBef>
                <a:spcPts val="0"/>
              </a:spcBef>
              <a:spcAft>
                <a:spcPts val="0"/>
              </a:spcAft>
              <a:buClr>
                <a:schemeClr val="accent1"/>
              </a:buClr>
              <a:buSzPts val="1800"/>
              <a:buNone/>
              <a:defRPr sz="1800">
                <a:solidFill>
                  <a:schemeClr val="accent1"/>
                </a:solidFill>
              </a:defRPr>
            </a:lvl3pPr>
            <a:lvl4pPr marL="1828800" lvl="3" indent="-228600" algn="l">
              <a:lnSpc>
                <a:spcPct val="100000"/>
              </a:lnSpc>
              <a:spcBef>
                <a:spcPts val="0"/>
              </a:spcBef>
              <a:spcAft>
                <a:spcPts val="0"/>
              </a:spcAft>
              <a:buClr>
                <a:schemeClr val="accent1"/>
              </a:buClr>
              <a:buSzPts val="1600"/>
              <a:buNone/>
              <a:defRPr sz="1600">
                <a:solidFill>
                  <a:schemeClr val="accent1"/>
                </a:solidFill>
              </a:defRPr>
            </a:lvl4pPr>
            <a:lvl5pPr marL="2286000" lvl="4" indent="-228600" algn="l">
              <a:lnSpc>
                <a:spcPct val="100000"/>
              </a:lnSpc>
              <a:spcBef>
                <a:spcPts val="0"/>
              </a:spcBef>
              <a:spcAft>
                <a:spcPts val="0"/>
              </a:spcAft>
              <a:buClr>
                <a:schemeClr val="accent1"/>
              </a:buClr>
              <a:buSzPts val="1600"/>
              <a:buNone/>
              <a:defRPr sz="1600">
                <a:solidFill>
                  <a:schemeClr val="accen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2" name="Google Shape;62;p49"/>
          <p:cNvPicPr preferRelativeResize="0"/>
          <p:nvPr/>
        </p:nvPicPr>
        <p:blipFill rotWithShape="1">
          <a:blip r:embed="rId2">
            <a:alphaModFix/>
          </a:blip>
          <a:srcRect/>
          <a:stretch/>
        </p:blipFill>
        <p:spPr>
          <a:xfrm>
            <a:off x="10227705" y="6272463"/>
            <a:ext cx="1346062" cy="585537"/>
          </a:xfrm>
          <a:prstGeom prst="rect">
            <a:avLst/>
          </a:prstGeom>
          <a:noFill/>
          <a:ln>
            <a:noFill/>
          </a:ln>
        </p:spPr>
      </p:pic>
    </p:spTree>
    <p:extLst>
      <p:ext uri="{BB962C8B-B14F-4D97-AF65-F5344CB8AC3E}">
        <p14:creationId xmlns:p14="http://schemas.microsoft.com/office/powerpoint/2010/main" val="1502853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eksts_bullet_points">
  <p:cSld name="1_Teksts_bullet_points">
    <p:bg>
      <p:bgPr>
        <a:solidFill>
          <a:schemeClr val="lt1"/>
        </a:solidFill>
        <a:effectLst/>
      </p:bgPr>
    </p:bg>
    <p:spTree>
      <p:nvGrpSpPr>
        <p:cNvPr id="1" name="Shape 63"/>
        <p:cNvGrpSpPr/>
        <p:nvPr/>
      </p:nvGrpSpPr>
      <p:grpSpPr>
        <a:xfrm>
          <a:off x="0" y="0"/>
          <a:ext cx="0" cy="0"/>
          <a:chOff x="0" y="0"/>
          <a:chExt cx="0" cy="0"/>
        </a:xfrm>
      </p:grpSpPr>
      <p:sp>
        <p:nvSpPr>
          <p:cNvPr id="64" name="Google Shape;64;p50"/>
          <p:cNvSpPr txBox="1">
            <a:spLocks noGrp="1"/>
          </p:cNvSpPr>
          <p:nvPr>
            <p:ph type="title"/>
          </p:nvPr>
        </p:nvSpPr>
        <p:spPr>
          <a:xfrm>
            <a:off x="435497" y="417095"/>
            <a:ext cx="8547138"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600"/>
              <a:buFont typeface="Arial"/>
              <a:buNone/>
              <a:defRPr sz="36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50"/>
          <p:cNvSpPr txBox="1">
            <a:spLocks noGrp="1"/>
          </p:cNvSpPr>
          <p:nvPr>
            <p:ph type="body" idx="1"/>
          </p:nvPr>
        </p:nvSpPr>
        <p:spPr>
          <a:xfrm>
            <a:off x="1299411" y="2053389"/>
            <a:ext cx="9785683" cy="3705727"/>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600"/>
              </a:spcBef>
              <a:spcAft>
                <a:spcPts val="0"/>
              </a:spcAft>
              <a:buClr>
                <a:schemeClr val="accent1"/>
              </a:buClr>
              <a:buSzPts val="2400"/>
              <a:buFont typeface="Arial"/>
              <a:buChar char="•"/>
              <a:defRPr sz="2400">
                <a:solidFill>
                  <a:schemeClr val="accent1"/>
                </a:solidFill>
              </a:defRPr>
            </a:lvl1pPr>
            <a:lvl2pPr marL="914400" lvl="1" indent="-355600" algn="l">
              <a:lnSpc>
                <a:spcPct val="100000"/>
              </a:lnSpc>
              <a:spcBef>
                <a:spcPts val="600"/>
              </a:spcBef>
              <a:spcAft>
                <a:spcPts val="0"/>
              </a:spcAft>
              <a:buClr>
                <a:schemeClr val="accent1"/>
              </a:buClr>
              <a:buSzPts val="2000"/>
              <a:buFont typeface="Arial"/>
              <a:buChar char="•"/>
              <a:defRPr sz="2000">
                <a:solidFill>
                  <a:schemeClr val="accent1"/>
                </a:solidFill>
              </a:defRPr>
            </a:lvl2pPr>
            <a:lvl3pPr marL="1371600" lvl="2" indent="-342900" algn="l">
              <a:lnSpc>
                <a:spcPct val="100000"/>
              </a:lnSpc>
              <a:spcBef>
                <a:spcPts val="600"/>
              </a:spcBef>
              <a:spcAft>
                <a:spcPts val="0"/>
              </a:spcAft>
              <a:buClr>
                <a:schemeClr val="accent1"/>
              </a:buClr>
              <a:buSzPts val="1800"/>
              <a:buFont typeface="Arial"/>
              <a:buChar char="•"/>
              <a:defRPr sz="1800">
                <a:solidFill>
                  <a:schemeClr val="accent1"/>
                </a:solidFill>
              </a:defRPr>
            </a:lvl3pPr>
            <a:lvl4pPr marL="1828800" lvl="3" indent="-330200" algn="l">
              <a:lnSpc>
                <a:spcPct val="100000"/>
              </a:lnSpc>
              <a:spcBef>
                <a:spcPts val="600"/>
              </a:spcBef>
              <a:spcAft>
                <a:spcPts val="0"/>
              </a:spcAft>
              <a:buClr>
                <a:schemeClr val="accent1"/>
              </a:buClr>
              <a:buSzPts val="1600"/>
              <a:buFont typeface="Arial"/>
              <a:buChar char="•"/>
              <a:defRPr sz="1600">
                <a:solidFill>
                  <a:schemeClr val="accent1"/>
                </a:solidFill>
              </a:defRPr>
            </a:lvl4pPr>
            <a:lvl5pPr marL="2286000" lvl="4" indent="-330200" algn="l">
              <a:lnSpc>
                <a:spcPct val="100000"/>
              </a:lnSpc>
              <a:spcBef>
                <a:spcPts val="600"/>
              </a:spcBef>
              <a:spcAft>
                <a:spcPts val="0"/>
              </a:spcAft>
              <a:buClr>
                <a:schemeClr val="accent1"/>
              </a:buClr>
              <a:buSzPts val="1600"/>
              <a:buFont typeface="Arial"/>
              <a:buChar char="•"/>
              <a:defRPr sz="1600">
                <a:solidFill>
                  <a:schemeClr val="accen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6" name="Google Shape;66;p50"/>
          <p:cNvPicPr preferRelativeResize="0"/>
          <p:nvPr/>
        </p:nvPicPr>
        <p:blipFill rotWithShape="1">
          <a:blip r:embed="rId2">
            <a:alphaModFix/>
          </a:blip>
          <a:srcRect/>
          <a:stretch/>
        </p:blipFill>
        <p:spPr>
          <a:xfrm>
            <a:off x="10227705" y="6272463"/>
            <a:ext cx="1346062" cy="585537"/>
          </a:xfrm>
          <a:prstGeom prst="rect">
            <a:avLst/>
          </a:prstGeom>
          <a:noFill/>
          <a:ln>
            <a:noFill/>
          </a:ln>
        </p:spPr>
      </p:pic>
    </p:spTree>
    <p:extLst>
      <p:ext uri="{BB962C8B-B14F-4D97-AF65-F5344CB8AC3E}">
        <p14:creationId xmlns:p14="http://schemas.microsoft.com/office/powerpoint/2010/main" val="21976151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eksts_Bilde">
  <p:cSld name="Teksts_Bilde">
    <p:bg>
      <p:bgPr>
        <a:solidFill>
          <a:schemeClr val="lt1"/>
        </a:solidFill>
        <a:effectLst/>
      </p:bgPr>
    </p:bg>
    <p:spTree>
      <p:nvGrpSpPr>
        <p:cNvPr id="1" name="Shape 67"/>
        <p:cNvGrpSpPr/>
        <p:nvPr/>
      </p:nvGrpSpPr>
      <p:grpSpPr>
        <a:xfrm>
          <a:off x="0" y="0"/>
          <a:ext cx="0" cy="0"/>
          <a:chOff x="0" y="0"/>
          <a:chExt cx="0" cy="0"/>
        </a:xfrm>
      </p:grpSpPr>
      <p:sp>
        <p:nvSpPr>
          <p:cNvPr id="68" name="Google Shape;68;p51"/>
          <p:cNvSpPr txBox="1">
            <a:spLocks noGrp="1"/>
          </p:cNvSpPr>
          <p:nvPr>
            <p:ph type="title"/>
          </p:nvPr>
        </p:nvSpPr>
        <p:spPr>
          <a:xfrm>
            <a:off x="435497" y="417095"/>
            <a:ext cx="4489430"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600"/>
              <a:buFont typeface="Arial"/>
              <a:buNone/>
              <a:defRPr sz="36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51"/>
          <p:cNvSpPr txBox="1">
            <a:spLocks noGrp="1"/>
          </p:cNvSpPr>
          <p:nvPr>
            <p:ph type="body" idx="1"/>
          </p:nvPr>
        </p:nvSpPr>
        <p:spPr>
          <a:xfrm>
            <a:off x="435496" y="2221625"/>
            <a:ext cx="4489431" cy="408367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accent1"/>
              </a:buClr>
              <a:buSzPts val="2400"/>
              <a:buFont typeface="Arial"/>
              <a:buNone/>
              <a:defRPr sz="2400">
                <a:solidFill>
                  <a:schemeClr val="accent1"/>
                </a:solidFill>
              </a:defRPr>
            </a:lvl1pPr>
            <a:lvl2pPr marL="914400" lvl="1" indent="-228600" algn="l">
              <a:lnSpc>
                <a:spcPct val="100000"/>
              </a:lnSpc>
              <a:spcBef>
                <a:spcPts val="0"/>
              </a:spcBef>
              <a:spcAft>
                <a:spcPts val="0"/>
              </a:spcAft>
              <a:buClr>
                <a:schemeClr val="accent1"/>
              </a:buClr>
              <a:buSzPts val="2000"/>
              <a:buFont typeface="Arial"/>
              <a:buNone/>
              <a:defRPr sz="2000">
                <a:solidFill>
                  <a:schemeClr val="accent1"/>
                </a:solidFill>
              </a:defRPr>
            </a:lvl2pPr>
            <a:lvl3pPr marL="1371600" lvl="2" indent="-228600" algn="l">
              <a:lnSpc>
                <a:spcPct val="100000"/>
              </a:lnSpc>
              <a:spcBef>
                <a:spcPts val="0"/>
              </a:spcBef>
              <a:spcAft>
                <a:spcPts val="0"/>
              </a:spcAft>
              <a:buClr>
                <a:schemeClr val="accent1"/>
              </a:buClr>
              <a:buSzPts val="1800"/>
              <a:buFont typeface="Arial"/>
              <a:buNone/>
              <a:defRPr sz="1800">
                <a:solidFill>
                  <a:schemeClr val="accent1"/>
                </a:solidFill>
              </a:defRPr>
            </a:lvl3pPr>
            <a:lvl4pPr marL="1828800" lvl="3" indent="-228600" algn="l">
              <a:lnSpc>
                <a:spcPct val="100000"/>
              </a:lnSpc>
              <a:spcBef>
                <a:spcPts val="0"/>
              </a:spcBef>
              <a:spcAft>
                <a:spcPts val="0"/>
              </a:spcAft>
              <a:buClr>
                <a:schemeClr val="accent1"/>
              </a:buClr>
              <a:buSzPts val="1600"/>
              <a:buFont typeface="Arial"/>
              <a:buNone/>
              <a:defRPr sz="1600">
                <a:solidFill>
                  <a:schemeClr val="accent1"/>
                </a:solidFill>
              </a:defRPr>
            </a:lvl4pPr>
            <a:lvl5pPr marL="2286000" lvl="4" indent="-228600" algn="l">
              <a:lnSpc>
                <a:spcPct val="100000"/>
              </a:lnSpc>
              <a:spcBef>
                <a:spcPts val="0"/>
              </a:spcBef>
              <a:spcAft>
                <a:spcPts val="0"/>
              </a:spcAft>
              <a:buClr>
                <a:schemeClr val="accent1"/>
              </a:buClr>
              <a:buSzPts val="1600"/>
              <a:buFont typeface="Arial"/>
              <a:buNone/>
              <a:defRPr sz="1600">
                <a:solidFill>
                  <a:schemeClr val="accen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51"/>
          <p:cNvSpPr>
            <a:spLocks noGrp="1"/>
          </p:cNvSpPr>
          <p:nvPr>
            <p:ph type="pic" idx="2"/>
          </p:nvPr>
        </p:nvSpPr>
        <p:spPr>
          <a:xfrm>
            <a:off x="5919788" y="417095"/>
            <a:ext cx="5646737" cy="5888455"/>
          </a:xfrm>
          <a:prstGeom prst="rect">
            <a:avLst/>
          </a:prstGeom>
          <a:noFill/>
          <a:ln>
            <a:noFill/>
          </a:ln>
        </p:spPr>
      </p:sp>
    </p:spTree>
    <p:extLst>
      <p:ext uri="{BB962C8B-B14F-4D97-AF65-F5344CB8AC3E}">
        <p14:creationId xmlns:p14="http://schemas.microsoft.com/office/powerpoint/2010/main" val="41111234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Ivas_Bildes">
  <p:cSld name="DIvas_Bildes">
    <p:bg>
      <p:bgPr>
        <a:solidFill>
          <a:schemeClr val="lt1"/>
        </a:solidFill>
        <a:effectLst/>
      </p:bgPr>
    </p:bg>
    <p:spTree>
      <p:nvGrpSpPr>
        <p:cNvPr id="1" name="Shape 71"/>
        <p:cNvGrpSpPr/>
        <p:nvPr/>
      </p:nvGrpSpPr>
      <p:grpSpPr>
        <a:xfrm>
          <a:off x="0" y="0"/>
          <a:ext cx="0" cy="0"/>
          <a:chOff x="0" y="0"/>
          <a:chExt cx="0" cy="0"/>
        </a:xfrm>
      </p:grpSpPr>
      <p:sp>
        <p:nvSpPr>
          <p:cNvPr id="72" name="Google Shape;72;p52"/>
          <p:cNvSpPr txBox="1">
            <a:spLocks noGrp="1"/>
          </p:cNvSpPr>
          <p:nvPr>
            <p:ph type="title"/>
          </p:nvPr>
        </p:nvSpPr>
        <p:spPr>
          <a:xfrm>
            <a:off x="435497" y="417095"/>
            <a:ext cx="4489430"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600"/>
              <a:buFont typeface="Arial"/>
              <a:buNone/>
              <a:defRPr sz="36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52"/>
          <p:cNvSpPr>
            <a:spLocks noGrp="1"/>
          </p:cNvSpPr>
          <p:nvPr>
            <p:ph type="pic" idx="2"/>
          </p:nvPr>
        </p:nvSpPr>
        <p:spPr>
          <a:xfrm>
            <a:off x="6705600" y="417095"/>
            <a:ext cx="4860925" cy="5888455"/>
          </a:xfrm>
          <a:prstGeom prst="rect">
            <a:avLst/>
          </a:prstGeom>
          <a:noFill/>
          <a:ln>
            <a:noFill/>
          </a:ln>
        </p:spPr>
      </p:sp>
      <p:sp>
        <p:nvSpPr>
          <p:cNvPr id="74" name="Google Shape;74;p52"/>
          <p:cNvSpPr>
            <a:spLocks noGrp="1"/>
          </p:cNvSpPr>
          <p:nvPr>
            <p:ph type="pic" idx="3"/>
          </p:nvPr>
        </p:nvSpPr>
        <p:spPr>
          <a:xfrm>
            <a:off x="434975" y="2501900"/>
            <a:ext cx="5661025" cy="3803650"/>
          </a:xfrm>
          <a:prstGeom prst="rect">
            <a:avLst/>
          </a:prstGeom>
          <a:noFill/>
          <a:ln>
            <a:noFill/>
          </a:ln>
        </p:spPr>
      </p:sp>
    </p:spTree>
    <p:extLst>
      <p:ext uri="{BB962C8B-B14F-4D97-AF65-F5344CB8AC3E}">
        <p14:creationId xmlns:p14="http://schemas.microsoft.com/office/powerpoint/2010/main" val="26598004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Teksts_lillā">
  <p:cSld name="1_Teksts_lillā">
    <p:bg>
      <p:bgPr>
        <a:solidFill>
          <a:schemeClr val="accent1"/>
        </a:solidFill>
        <a:effectLst/>
      </p:bgPr>
    </p:bg>
    <p:spTree>
      <p:nvGrpSpPr>
        <p:cNvPr id="1" name="Shape 75"/>
        <p:cNvGrpSpPr/>
        <p:nvPr/>
      </p:nvGrpSpPr>
      <p:grpSpPr>
        <a:xfrm>
          <a:off x="0" y="0"/>
          <a:ext cx="0" cy="0"/>
          <a:chOff x="0" y="0"/>
          <a:chExt cx="0" cy="0"/>
        </a:xfrm>
      </p:grpSpPr>
      <p:sp>
        <p:nvSpPr>
          <p:cNvPr id="76" name="Google Shape;76;p53"/>
          <p:cNvSpPr txBox="1">
            <a:spLocks noGrp="1"/>
          </p:cNvSpPr>
          <p:nvPr>
            <p:ph type="title"/>
          </p:nvPr>
        </p:nvSpPr>
        <p:spPr>
          <a:xfrm>
            <a:off x="435497" y="417095"/>
            <a:ext cx="8580166"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53"/>
          <p:cNvSpPr txBox="1">
            <a:spLocks noGrp="1"/>
          </p:cNvSpPr>
          <p:nvPr>
            <p:ph type="body" idx="1"/>
          </p:nvPr>
        </p:nvSpPr>
        <p:spPr>
          <a:xfrm>
            <a:off x="1892968" y="2261937"/>
            <a:ext cx="7122695" cy="391502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2400"/>
              <a:buNone/>
              <a:defRPr sz="2400">
                <a:solidFill>
                  <a:schemeClr val="lt1"/>
                </a:solidFill>
              </a:defRPr>
            </a:lvl1pPr>
            <a:lvl2pPr marL="914400" lvl="1" indent="-228600" algn="l">
              <a:lnSpc>
                <a:spcPct val="100000"/>
              </a:lnSpc>
              <a:spcBef>
                <a:spcPts val="0"/>
              </a:spcBef>
              <a:spcAft>
                <a:spcPts val="0"/>
              </a:spcAft>
              <a:buClr>
                <a:schemeClr val="lt1"/>
              </a:buClr>
              <a:buSzPts val="2000"/>
              <a:buNone/>
              <a:defRPr sz="2000">
                <a:solidFill>
                  <a:schemeClr val="lt1"/>
                </a:solidFill>
              </a:defRPr>
            </a:lvl2pPr>
            <a:lvl3pPr marL="1371600" lvl="2" indent="-228600" algn="l">
              <a:lnSpc>
                <a:spcPct val="100000"/>
              </a:lnSpc>
              <a:spcBef>
                <a:spcPts val="0"/>
              </a:spcBef>
              <a:spcAft>
                <a:spcPts val="0"/>
              </a:spcAft>
              <a:buClr>
                <a:schemeClr val="lt1"/>
              </a:buClr>
              <a:buSzPts val="1800"/>
              <a:buNone/>
              <a:defRPr sz="1800">
                <a:solidFill>
                  <a:schemeClr val="lt1"/>
                </a:solidFill>
              </a:defRPr>
            </a:lvl3pPr>
            <a:lvl4pPr marL="1828800" lvl="3" indent="-228600" algn="l">
              <a:lnSpc>
                <a:spcPct val="100000"/>
              </a:lnSpc>
              <a:spcBef>
                <a:spcPts val="0"/>
              </a:spcBef>
              <a:spcAft>
                <a:spcPts val="0"/>
              </a:spcAft>
              <a:buClr>
                <a:schemeClr val="lt1"/>
              </a:buClr>
              <a:buSzPts val="1600"/>
              <a:buNone/>
              <a:defRPr sz="1600">
                <a:solidFill>
                  <a:schemeClr val="lt1"/>
                </a:solidFill>
              </a:defRPr>
            </a:lvl4pPr>
            <a:lvl5pPr marL="2286000" lvl="4" indent="-228600" algn="l">
              <a:lnSpc>
                <a:spcPct val="100000"/>
              </a:lnSpc>
              <a:spcBef>
                <a:spcPts val="0"/>
              </a:spcBef>
              <a:spcAft>
                <a:spcPts val="0"/>
              </a:spcAft>
              <a:buClr>
                <a:schemeClr val="lt1"/>
              </a:buClr>
              <a:buSzPts val="1600"/>
              <a:buNone/>
              <a:defRPr sz="16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8" name="Google Shape;78;p53"/>
          <p:cNvPicPr preferRelativeResize="0"/>
          <p:nvPr/>
        </p:nvPicPr>
        <p:blipFill rotWithShape="1">
          <a:blip r:embed="rId2">
            <a:alphaModFix/>
          </a:blip>
          <a:srcRect/>
          <a:stretch/>
        </p:blipFill>
        <p:spPr>
          <a:xfrm>
            <a:off x="10654009" y="6026476"/>
            <a:ext cx="947817" cy="308270"/>
          </a:xfrm>
          <a:prstGeom prst="rect">
            <a:avLst/>
          </a:prstGeom>
          <a:noFill/>
          <a:ln>
            <a:noFill/>
          </a:ln>
        </p:spPr>
      </p:pic>
    </p:spTree>
    <p:extLst>
      <p:ext uri="{BB962C8B-B14F-4D97-AF65-F5344CB8AC3E}">
        <p14:creationId xmlns:p14="http://schemas.microsoft.com/office/powerpoint/2010/main" val="19654640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eksts_kolonnas_lillā">
  <p:cSld name="Teksts_kolonnas_lillā">
    <p:bg>
      <p:bgPr>
        <a:solidFill>
          <a:schemeClr val="accent1"/>
        </a:solidFill>
        <a:effectLst/>
      </p:bgPr>
    </p:bg>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435496" y="417095"/>
            <a:ext cx="8587479"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4"/>
          <p:cNvSpPr txBox="1">
            <a:spLocks noGrp="1"/>
          </p:cNvSpPr>
          <p:nvPr>
            <p:ph type="body" idx="1"/>
          </p:nvPr>
        </p:nvSpPr>
        <p:spPr>
          <a:xfrm>
            <a:off x="1299411" y="2053389"/>
            <a:ext cx="9785683" cy="370572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2400"/>
              <a:buNone/>
              <a:defRPr sz="2400">
                <a:solidFill>
                  <a:schemeClr val="lt1"/>
                </a:solidFill>
              </a:defRPr>
            </a:lvl1pPr>
            <a:lvl2pPr marL="914400" lvl="1" indent="-228600" algn="l">
              <a:lnSpc>
                <a:spcPct val="100000"/>
              </a:lnSpc>
              <a:spcBef>
                <a:spcPts val="0"/>
              </a:spcBef>
              <a:spcAft>
                <a:spcPts val="0"/>
              </a:spcAft>
              <a:buClr>
                <a:schemeClr val="lt1"/>
              </a:buClr>
              <a:buSzPts val="2000"/>
              <a:buNone/>
              <a:defRPr sz="2000">
                <a:solidFill>
                  <a:schemeClr val="lt1"/>
                </a:solidFill>
              </a:defRPr>
            </a:lvl2pPr>
            <a:lvl3pPr marL="1371600" lvl="2" indent="-228600" algn="l">
              <a:lnSpc>
                <a:spcPct val="100000"/>
              </a:lnSpc>
              <a:spcBef>
                <a:spcPts val="0"/>
              </a:spcBef>
              <a:spcAft>
                <a:spcPts val="0"/>
              </a:spcAft>
              <a:buClr>
                <a:schemeClr val="lt1"/>
              </a:buClr>
              <a:buSzPts val="1800"/>
              <a:buNone/>
              <a:defRPr sz="1800">
                <a:solidFill>
                  <a:schemeClr val="lt1"/>
                </a:solidFill>
              </a:defRPr>
            </a:lvl3pPr>
            <a:lvl4pPr marL="1828800" lvl="3" indent="-228600" algn="l">
              <a:lnSpc>
                <a:spcPct val="100000"/>
              </a:lnSpc>
              <a:spcBef>
                <a:spcPts val="0"/>
              </a:spcBef>
              <a:spcAft>
                <a:spcPts val="0"/>
              </a:spcAft>
              <a:buClr>
                <a:schemeClr val="lt1"/>
              </a:buClr>
              <a:buSzPts val="1600"/>
              <a:buNone/>
              <a:defRPr sz="1600">
                <a:solidFill>
                  <a:schemeClr val="lt1"/>
                </a:solidFill>
              </a:defRPr>
            </a:lvl4pPr>
            <a:lvl5pPr marL="2286000" lvl="4" indent="-228600" algn="l">
              <a:lnSpc>
                <a:spcPct val="100000"/>
              </a:lnSpc>
              <a:spcBef>
                <a:spcPts val="0"/>
              </a:spcBef>
              <a:spcAft>
                <a:spcPts val="0"/>
              </a:spcAft>
              <a:buClr>
                <a:schemeClr val="lt1"/>
              </a:buClr>
              <a:buSzPts val="1600"/>
              <a:buNone/>
              <a:defRPr sz="16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2" name="Google Shape;82;p54"/>
          <p:cNvPicPr preferRelativeResize="0"/>
          <p:nvPr/>
        </p:nvPicPr>
        <p:blipFill rotWithShape="1">
          <a:blip r:embed="rId2">
            <a:alphaModFix/>
          </a:blip>
          <a:srcRect/>
          <a:stretch/>
        </p:blipFill>
        <p:spPr>
          <a:xfrm>
            <a:off x="10654009" y="6026476"/>
            <a:ext cx="947817" cy="308270"/>
          </a:xfrm>
          <a:prstGeom prst="rect">
            <a:avLst/>
          </a:prstGeom>
          <a:noFill/>
          <a:ln>
            <a:noFill/>
          </a:ln>
        </p:spPr>
      </p:pic>
    </p:spTree>
    <p:extLst>
      <p:ext uri="{BB962C8B-B14F-4D97-AF65-F5344CB8AC3E}">
        <p14:creationId xmlns:p14="http://schemas.microsoft.com/office/powerpoint/2010/main" val="3362826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tbalstītāji_ar_ES_joslu">
  <p:cSld name="Atbalstītāji_ar_ES_joslu">
    <p:spTree>
      <p:nvGrpSpPr>
        <p:cNvPr id="1" name="Shape 30"/>
        <p:cNvGrpSpPr/>
        <p:nvPr/>
      </p:nvGrpSpPr>
      <p:grpSpPr>
        <a:xfrm>
          <a:off x="0" y="0"/>
          <a:ext cx="0" cy="0"/>
          <a:chOff x="0" y="0"/>
          <a:chExt cx="0" cy="0"/>
        </a:xfrm>
      </p:grpSpPr>
      <p:cxnSp>
        <p:nvCxnSpPr>
          <p:cNvPr id="31" name="Google Shape;31;p42"/>
          <p:cNvCxnSpPr/>
          <p:nvPr/>
        </p:nvCxnSpPr>
        <p:spPr>
          <a:xfrm>
            <a:off x="2518611" y="4235116"/>
            <a:ext cx="7347284" cy="0"/>
          </a:xfrm>
          <a:prstGeom prst="straightConnector1">
            <a:avLst/>
          </a:prstGeom>
          <a:noFill/>
          <a:ln w="9525" cap="flat" cmpd="sng">
            <a:solidFill>
              <a:srgbClr val="7F7F7F"/>
            </a:solidFill>
            <a:prstDash val="solid"/>
            <a:miter lim="800000"/>
            <a:headEnd type="none" w="sm" len="sm"/>
            <a:tailEnd type="none" w="sm" len="sm"/>
          </a:ln>
        </p:spPr>
      </p:cxnSp>
      <p:grpSp>
        <p:nvGrpSpPr>
          <p:cNvPr id="32" name="Google Shape;32;p42"/>
          <p:cNvGrpSpPr/>
          <p:nvPr/>
        </p:nvGrpSpPr>
        <p:grpSpPr>
          <a:xfrm>
            <a:off x="4115032" y="4574904"/>
            <a:ext cx="4154441" cy="1138821"/>
            <a:chOff x="3968608" y="4652963"/>
            <a:chExt cx="4154441" cy="1138821"/>
          </a:xfrm>
        </p:grpSpPr>
        <p:pic>
          <p:nvPicPr>
            <p:cNvPr id="33" name="Google Shape;33;p42"/>
            <p:cNvPicPr preferRelativeResize="0"/>
            <p:nvPr/>
          </p:nvPicPr>
          <p:blipFill rotWithShape="1">
            <a:blip r:embed="rId2">
              <a:alphaModFix/>
            </a:blip>
            <a:srcRect/>
            <a:stretch/>
          </p:blipFill>
          <p:spPr>
            <a:xfrm>
              <a:off x="3968608" y="4912211"/>
              <a:ext cx="4154441" cy="879573"/>
            </a:xfrm>
            <a:prstGeom prst="rect">
              <a:avLst/>
            </a:prstGeom>
            <a:noFill/>
            <a:ln>
              <a:noFill/>
            </a:ln>
          </p:spPr>
        </p:pic>
        <p:sp>
          <p:nvSpPr>
            <p:cNvPr id="34" name="Google Shape;34;p42"/>
            <p:cNvSpPr txBox="1"/>
            <p:nvPr/>
          </p:nvSpPr>
          <p:spPr>
            <a:xfrm>
              <a:off x="4226735" y="4652963"/>
              <a:ext cx="3738524"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lv-LV" sz="1000">
                  <a:solidFill>
                    <a:schemeClr val="dk1"/>
                  </a:solidFill>
                  <a:latin typeface="Arial"/>
                  <a:ea typeface="Arial"/>
                  <a:cs typeface="Arial"/>
                  <a:sym typeface="Arial"/>
                </a:rPr>
                <a:t>Projekts Nr. 8.3.1.1/16/I/002 Kompetenču pieeja mācību saturā</a:t>
              </a:r>
              <a:endParaRPr sz="1000">
                <a:solidFill>
                  <a:schemeClr val="dk1"/>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eksts_bullet_points_2_lillā">
  <p:cSld name="Teksts_bullet_points_2_lillā">
    <p:bg>
      <p:bgPr>
        <a:solidFill>
          <a:schemeClr val="accent1"/>
        </a:solidFill>
        <a:effectLst/>
      </p:bgPr>
    </p:bg>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a:off x="435497" y="417095"/>
            <a:ext cx="8547138"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55"/>
          <p:cNvSpPr txBox="1">
            <a:spLocks noGrp="1"/>
          </p:cNvSpPr>
          <p:nvPr>
            <p:ph type="body" idx="1"/>
          </p:nvPr>
        </p:nvSpPr>
        <p:spPr>
          <a:xfrm>
            <a:off x="1299411" y="2053389"/>
            <a:ext cx="9785683" cy="3705727"/>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600"/>
              </a:spcBef>
              <a:spcAft>
                <a:spcPts val="0"/>
              </a:spcAft>
              <a:buClr>
                <a:schemeClr val="lt1"/>
              </a:buClr>
              <a:buSzPts val="2400"/>
              <a:buFont typeface="Arial"/>
              <a:buChar char="•"/>
              <a:defRPr sz="2400">
                <a:solidFill>
                  <a:schemeClr val="lt1"/>
                </a:solidFill>
              </a:defRPr>
            </a:lvl1pPr>
            <a:lvl2pPr marL="914400" lvl="1" indent="-355600" algn="l">
              <a:lnSpc>
                <a:spcPct val="100000"/>
              </a:lnSpc>
              <a:spcBef>
                <a:spcPts val="600"/>
              </a:spcBef>
              <a:spcAft>
                <a:spcPts val="0"/>
              </a:spcAft>
              <a:buClr>
                <a:schemeClr val="lt1"/>
              </a:buClr>
              <a:buSzPts val="2000"/>
              <a:buFont typeface="Arial"/>
              <a:buChar char="•"/>
              <a:defRPr sz="2000">
                <a:solidFill>
                  <a:schemeClr val="lt1"/>
                </a:solidFill>
              </a:defRPr>
            </a:lvl2pPr>
            <a:lvl3pPr marL="1371600" lvl="2" indent="-342900" algn="l">
              <a:lnSpc>
                <a:spcPct val="100000"/>
              </a:lnSpc>
              <a:spcBef>
                <a:spcPts val="600"/>
              </a:spcBef>
              <a:spcAft>
                <a:spcPts val="0"/>
              </a:spcAft>
              <a:buClr>
                <a:schemeClr val="lt1"/>
              </a:buClr>
              <a:buSzPts val="1800"/>
              <a:buFont typeface="Arial"/>
              <a:buChar char="•"/>
              <a:defRPr sz="1800">
                <a:solidFill>
                  <a:schemeClr val="lt1"/>
                </a:solidFill>
              </a:defRPr>
            </a:lvl3pPr>
            <a:lvl4pPr marL="1828800" lvl="3" indent="-330200" algn="l">
              <a:lnSpc>
                <a:spcPct val="100000"/>
              </a:lnSpc>
              <a:spcBef>
                <a:spcPts val="600"/>
              </a:spcBef>
              <a:spcAft>
                <a:spcPts val="0"/>
              </a:spcAft>
              <a:buClr>
                <a:schemeClr val="lt1"/>
              </a:buClr>
              <a:buSzPts val="1600"/>
              <a:buFont typeface="Arial"/>
              <a:buChar char="•"/>
              <a:defRPr sz="1600">
                <a:solidFill>
                  <a:schemeClr val="lt1"/>
                </a:solidFill>
              </a:defRPr>
            </a:lvl4pPr>
            <a:lvl5pPr marL="2286000" lvl="4" indent="-330200" algn="l">
              <a:lnSpc>
                <a:spcPct val="100000"/>
              </a:lnSpc>
              <a:spcBef>
                <a:spcPts val="600"/>
              </a:spcBef>
              <a:spcAft>
                <a:spcPts val="0"/>
              </a:spcAft>
              <a:buClr>
                <a:schemeClr val="lt1"/>
              </a:buClr>
              <a:buSzPts val="1600"/>
              <a:buFont typeface="Arial"/>
              <a:buChar char="•"/>
              <a:defRPr sz="16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6" name="Google Shape;86;p55"/>
          <p:cNvPicPr preferRelativeResize="0"/>
          <p:nvPr/>
        </p:nvPicPr>
        <p:blipFill rotWithShape="1">
          <a:blip r:embed="rId2">
            <a:alphaModFix/>
          </a:blip>
          <a:srcRect/>
          <a:stretch/>
        </p:blipFill>
        <p:spPr>
          <a:xfrm>
            <a:off x="10654009" y="6026476"/>
            <a:ext cx="947817" cy="308270"/>
          </a:xfrm>
          <a:prstGeom prst="rect">
            <a:avLst/>
          </a:prstGeom>
          <a:noFill/>
          <a:ln>
            <a:noFill/>
          </a:ln>
        </p:spPr>
      </p:pic>
    </p:spTree>
    <p:extLst>
      <p:ext uri="{BB962C8B-B14F-4D97-AF65-F5344CB8AC3E}">
        <p14:creationId xmlns:p14="http://schemas.microsoft.com/office/powerpoint/2010/main" val="3506015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_Teksts_lillā">
  <p:cSld name="2_Teksts_lillā">
    <p:bg>
      <p:bgPr>
        <a:solidFill>
          <a:schemeClr val="accent1"/>
        </a:solidFill>
        <a:effectLst/>
      </p:bgPr>
    </p:bg>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435496" y="417095"/>
            <a:ext cx="8587479"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56"/>
          <p:cNvSpPr txBox="1">
            <a:spLocks noGrp="1"/>
          </p:cNvSpPr>
          <p:nvPr>
            <p:ph type="body" idx="1"/>
          </p:nvPr>
        </p:nvSpPr>
        <p:spPr>
          <a:xfrm>
            <a:off x="1299411" y="2053389"/>
            <a:ext cx="9785683" cy="370572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2400"/>
              <a:buNone/>
              <a:defRPr sz="2400">
                <a:solidFill>
                  <a:schemeClr val="lt1"/>
                </a:solidFill>
              </a:defRPr>
            </a:lvl1pPr>
            <a:lvl2pPr marL="914400" lvl="1" indent="-228600" algn="l">
              <a:lnSpc>
                <a:spcPct val="100000"/>
              </a:lnSpc>
              <a:spcBef>
                <a:spcPts val="0"/>
              </a:spcBef>
              <a:spcAft>
                <a:spcPts val="0"/>
              </a:spcAft>
              <a:buClr>
                <a:schemeClr val="lt1"/>
              </a:buClr>
              <a:buSzPts val="2000"/>
              <a:buNone/>
              <a:defRPr sz="2000">
                <a:solidFill>
                  <a:schemeClr val="lt1"/>
                </a:solidFill>
              </a:defRPr>
            </a:lvl2pPr>
            <a:lvl3pPr marL="1371600" lvl="2" indent="-228600" algn="l">
              <a:lnSpc>
                <a:spcPct val="100000"/>
              </a:lnSpc>
              <a:spcBef>
                <a:spcPts val="0"/>
              </a:spcBef>
              <a:spcAft>
                <a:spcPts val="0"/>
              </a:spcAft>
              <a:buClr>
                <a:schemeClr val="lt1"/>
              </a:buClr>
              <a:buSzPts val="1800"/>
              <a:buNone/>
              <a:defRPr sz="1800">
                <a:solidFill>
                  <a:schemeClr val="lt1"/>
                </a:solidFill>
              </a:defRPr>
            </a:lvl3pPr>
            <a:lvl4pPr marL="1828800" lvl="3" indent="-228600" algn="l">
              <a:lnSpc>
                <a:spcPct val="100000"/>
              </a:lnSpc>
              <a:spcBef>
                <a:spcPts val="0"/>
              </a:spcBef>
              <a:spcAft>
                <a:spcPts val="0"/>
              </a:spcAft>
              <a:buClr>
                <a:schemeClr val="lt1"/>
              </a:buClr>
              <a:buSzPts val="1600"/>
              <a:buNone/>
              <a:defRPr sz="1600">
                <a:solidFill>
                  <a:schemeClr val="lt1"/>
                </a:solidFill>
              </a:defRPr>
            </a:lvl4pPr>
            <a:lvl5pPr marL="2286000" lvl="4" indent="-228600" algn="l">
              <a:lnSpc>
                <a:spcPct val="100000"/>
              </a:lnSpc>
              <a:spcBef>
                <a:spcPts val="0"/>
              </a:spcBef>
              <a:spcAft>
                <a:spcPts val="0"/>
              </a:spcAft>
              <a:buClr>
                <a:schemeClr val="lt1"/>
              </a:buClr>
              <a:buSzPts val="1600"/>
              <a:buNone/>
              <a:defRPr sz="16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0" name="Google Shape;90;p56"/>
          <p:cNvPicPr preferRelativeResize="0"/>
          <p:nvPr/>
        </p:nvPicPr>
        <p:blipFill rotWithShape="1">
          <a:blip r:embed="rId2">
            <a:alphaModFix/>
          </a:blip>
          <a:srcRect/>
          <a:stretch/>
        </p:blipFill>
        <p:spPr>
          <a:xfrm>
            <a:off x="10654009" y="6026476"/>
            <a:ext cx="947817" cy="308270"/>
          </a:xfrm>
          <a:prstGeom prst="rect">
            <a:avLst/>
          </a:prstGeom>
          <a:noFill/>
          <a:ln>
            <a:noFill/>
          </a:ln>
        </p:spPr>
      </p:pic>
    </p:spTree>
    <p:extLst>
      <p:ext uri="{BB962C8B-B14F-4D97-AF65-F5344CB8AC3E}">
        <p14:creationId xmlns:p14="http://schemas.microsoft.com/office/powerpoint/2010/main" val="20911593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eksts_Bullet_points_lillā">
  <p:cSld name="Teksts_Bullet_points_lillā">
    <p:bg>
      <p:bgPr>
        <a:solidFill>
          <a:schemeClr val="accent1"/>
        </a:solidFill>
        <a:effectLst/>
      </p:bgPr>
    </p:bg>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435497" y="417095"/>
            <a:ext cx="8547138"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57"/>
          <p:cNvSpPr txBox="1">
            <a:spLocks noGrp="1"/>
          </p:cNvSpPr>
          <p:nvPr>
            <p:ph type="body" idx="1"/>
          </p:nvPr>
        </p:nvSpPr>
        <p:spPr>
          <a:xfrm>
            <a:off x="1299411" y="2053389"/>
            <a:ext cx="9785683" cy="3705727"/>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600"/>
              </a:spcBef>
              <a:spcAft>
                <a:spcPts val="0"/>
              </a:spcAft>
              <a:buClr>
                <a:schemeClr val="lt1"/>
              </a:buClr>
              <a:buSzPts val="2400"/>
              <a:buFont typeface="Arial"/>
              <a:buChar char="•"/>
              <a:defRPr sz="2400">
                <a:solidFill>
                  <a:schemeClr val="lt1"/>
                </a:solidFill>
              </a:defRPr>
            </a:lvl1pPr>
            <a:lvl2pPr marL="914400" lvl="1" indent="-355600" algn="l">
              <a:lnSpc>
                <a:spcPct val="100000"/>
              </a:lnSpc>
              <a:spcBef>
                <a:spcPts val="600"/>
              </a:spcBef>
              <a:spcAft>
                <a:spcPts val="0"/>
              </a:spcAft>
              <a:buClr>
                <a:schemeClr val="lt1"/>
              </a:buClr>
              <a:buSzPts val="2000"/>
              <a:buFont typeface="Arial"/>
              <a:buChar char="•"/>
              <a:defRPr sz="2000">
                <a:solidFill>
                  <a:schemeClr val="lt1"/>
                </a:solidFill>
              </a:defRPr>
            </a:lvl2pPr>
            <a:lvl3pPr marL="1371600" lvl="2" indent="-342900" algn="l">
              <a:lnSpc>
                <a:spcPct val="100000"/>
              </a:lnSpc>
              <a:spcBef>
                <a:spcPts val="600"/>
              </a:spcBef>
              <a:spcAft>
                <a:spcPts val="0"/>
              </a:spcAft>
              <a:buClr>
                <a:schemeClr val="lt1"/>
              </a:buClr>
              <a:buSzPts val="1800"/>
              <a:buFont typeface="Arial"/>
              <a:buChar char="•"/>
              <a:defRPr sz="1800">
                <a:solidFill>
                  <a:schemeClr val="lt1"/>
                </a:solidFill>
              </a:defRPr>
            </a:lvl3pPr>
            <a:lvl4pPr marL="1828800" lvl="3" indent="-330200" algn="l">
              <a:lnSpc>
                <a:spcPct val="100000"/>
              </a:lnSpc>
              <a:spcBef>
                <a:spcPts val="600"/>
              </a:spcBef>
              <a:spcAft>
                <a:spcPts val="0"/>
              </a:spcAft>
              <a:buClr>
                <a:schemeClr val="lt1"/>
              </a:buClr>
              <a:buSzPts val="1600"/>
              <a:buFont typeface="Arial"/>
              <a:buChar char="•"/>
              <a:defRPr sz="1600">
                <a:solidFill>
                  <a:schemeClr val="lt1"/>
                </a:solidFill>
              </a:defRPr>
            </a:lvl4pPr>
            <a:lvl5pPr marL="2286000" lvl="4" indent="-330200" algn="l">
              <a:lnSpc>
                <a:spcPct val="100000"/>
              </a:lnSpc>
              <a:spcBef>
                <a:spcPts val="600"/>
              </a:spcBef>
              <a:spcAft>
                <a:spcPts val="0"/>
              </a:spcAft>
              <a:buClr>
                <a:schemeClr val="lt1"/>
              </a:buClr>
              <a:buSzPts val="1600"/>
              <a:buFont typeface="Arial"/>
              <a:buChar char="•"/>
              <a:defRPr sz="16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4" name="Google Shape;94;p57"/>
          <p:cNvPicPr preferRelativeResize="0"/>
          <p:nvPr/>
        </p:nvPicPr>
        <p:blipFill rotWithShape="1">
          <a:blip r:embed="rId2">
            <a:alphaModFix/>
          </a:blip>
          <a:srcRect/>
          <a:stretch/>
        </p:blipFill>
        <p:spPr>
          <a:xfrm>
            <a:off x="10654009" y="6026476"/>
            <a:ext cx="947817" cy="308270"/>
          </a:xfrm>
          <a:prstGeom prst="rect">
            <a:avLst/>
          </a:prstGeom>
          <a:noFill/>
          <a:ln>
            <a:noFill/>
          </a:ln>
        </p:spPr>
      </p:pic>
    </p:spTree>
    <p:extLst>
      <p:ext uri="{BB962C8B-B14F-4D97-AF65-F5344CB8AC3E}">
        <p14:creationId xmlns:p14="http://schemas.microsoft.com/office/powerpoint/2010/main" val="8144854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ksts_pa_vidu_lilla">
  <p:cSld name="Teksts_pa_vidu_lilla">
    <p:bg>
      <p:bgPr>
        <a:solidFill>
          <a:schemeClr val="accent1"/>
        </a:solidFill>
        <a:effectLst/>
      </p:bgPr>
    </p:bg>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2813586" y="2101515"/>
            <a:ext cx="6564829" cy="187692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58"/>
          <p:cNvSpPr txBox="1">
            <a:spLocks noGrp="1"/>
          </p:cNvSpPr>
          <p:nvPr>
            <p:ph type="body" idx="1"/>
          </p:nvPr>
        </p:nvSpPr>
        <p:spPr>
          <a:xfrm>
            <a:off x="2813586" y="4807443"/>
            <a:ext cx="6564829" cy="147917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lt1"/>
              </a:buClr>
              <a:buSzPts val="2000"/>
              <a:buNone/>
              <a:defRPr sz="2000">
                <a:solidFill>
                  <a:schemeClr val="lt1"/>
                </a:solidFill>
              </a:defRPr>
            </a:lvl1pPr>
            <a:lvl2pPr marL="914400" lvl="1" indent="-228600" algn="l">
              <a:lnSpc>
                <a:spcPct val="100000"/>
              </a:lnSpc>
              <a:spcBef>
                <a:spcPts val="0"/>
              </a:spcBef>
              <a:spcAft>
                <a:spcPts val="0"/>
              </a:spcAft>
              <a:buClr>
                <a:srgbClr val="888888"/>
              </a:buClr>
              <a:buSzPts val="2000"/>
              <a:buNone/>
              <a:defRPr sz="2000">
                <a:solidFill>
                  <a:srgbClr val="888888"/>
                </a:solidFill>
              </a:defRPr>
            </a:lvl2pPr>
            <a:lvl3pPr marL="1371600" lvl="2" indent="-228600" algn="l">
              <a:lnSpc>
                <a:spcPct val="100000"/>
              </a:lnSpc>
              <a:spcBef>
                <a:spcPts val="0"/>
              </a:spcBef>
              <a:spcAft>
                <a:spcPts val="0"/>
              </a:spcAft>
              <a:buClr>
                <a:srgbClr val="888888"/>
              </a:buClr>
              <a:buSzPts val="1800"/>
              <a:buNone/>
              <a:defRPr sz="1800">
                <a:solidFill>
                  <a:srgbClr val="888888"/>
                </a:solidFill>
              </a:defRPr>
            </a:lvl3pPr>
            <a:lvl4pPr marL="1828800" lvl="3" indent="-228600" algn="l">
              <a:lnSpc>
                <a:spcPct val="100000"/>
              </a:lnSpc>
              <a:spcBef>
                <a:spcPts val="0"/>
              </a:spcBef>
              <a:spcAft>
                <a:spcPts val="0"/>
              </a:spcAft>
              <a:buClr>
                <a:srgbClr val="888888"/>
              </a:buClr>
              <a:buSzPts val="1600"/>
              <a:buNone/>
              <a:defRPr sz="1600">
                <a:solidFill>
                  <a:srgbClr val="888888"/>
                </a:solidFill>
              </a:defRPr>
            </a:lvl4pPr>
            <a:lvl5pPr marL="2286000" lvl="4" indent="-228600" algn="l">
              <a:lnSpc>
                <a:spcPct val="100000"/>
              </a:lnSpc>
              <a:spcBef>
                <a:spcPts val="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98" name="Google Shape;98;p58"/>
          <p:cNvPicPr preferRelativeResize="0"/>
          <p:nvPr/>
        </p:nvPicPr>
        <p:blipFill rotWithShape="1">
          <a:blip r:embed="rId2">
            <a:alphaModFix/>
          </a:blip>
          <a:srcRect/>
          <a:stretch/>
        </p:blipFill>
        <p:spPr>
          <a:xfrm>
            <a:off x="10621925" y="5978350"/>
            <a:ext cx="947817" cy="308270"/>
          </a:xfrm>
          <a:prstGeom prst="rect">
            <a:avLst/>
          </a:prstGeom>
          <a:noFill/>
          <a:ln>
            <a:noFill/>
          </a:ln>
        </p:spPr>
      </p:pic>
    </p:spTree>
    <p:extLst>
      <p:ext uri="{BB962C8B-B14F-4D97-AF65-F5344CB8AC3E}">
        <p14:creationId xmlns:p14="http://schemas.microsoft.com/office/powerpoint/2010/main" val="13256178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eksts_pa_vidu_Orandžs">
  <p:cSld name="Teksts_pa_vidu_Orandžs">
    <p:bg>
      <p:bgPr>
        <a:solidFill>
          <a:schemeClr val="accent2"/>
        </a:solidFill>
        <a:effectLst/>
      </p:bgPr>
    </p:bg>
    <p:spTree>
      <p:nvGrpSpPr>
        <p:cNvPr id="1" name="Shape 99"/>
        <p:cNvGrpSpPr/>
        <p:nvPr/>
      </p:nvGrpSpPr>
      <p:grpSpPr>
        <a:xfrm>
          <a:off x="0" y="0"/>
          <a:ext cx="0" cy="0"/>
          <a:chOff x="0" y="0"/>
          <a:chExt cx="0" cy="0"/>
        </a:xfrm>
      </p:grpSpPr>
      <p:sp>
        <p:nvSpPr>
          <p:cNvPr id="100" name="Google Shape;100;p59"/>
          <p:cNvSpPr txBox="1">
            <a:spLocks noGrp="1"/>
          </p:cNvSpPr>
          <p:nvPr>
            <p:ph type="title"/>
          </p:nvPr>
        </p:nvSpPr>
        <p:spPr>
          <a:xfrm>
            <a:off x="2813586" y="2101515"/>
            <a:ext cx="6564829" cy="187692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59"/>
          <p:cNvSpPr txBox="1">
            <a:spLocks noGrp="1"/>
          </p:cNvSpPr>
          <p:nvPr>
            <p:ph type="body" idx="1"/>
          </p:nvPr>
        </p:nvSpPr>
        <p:spPr>
          <a:xfrm>
            <a:off x="2813586" y="4807443"/>
            <a:ext cx="6564829" cy="147917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lt1"/>
              </a:buClr>
              <a:buSzPts val="2000"/>
              <a:buNone/>
              <a:defRPr sz="2000">
                <a:solidFill>
                  <a:schemeClr val="lt1"/>
                </a:solidFill>
              </a:defRPr>
            </a:lvl1pPr>
            <a:lvl2pPr marL="914400" lvl="1" indent="-228600" algn="l">
              <a:lnSpc>
                <a:spcPct val="100000"/>
              </a:lnSpc>
              <a:spcBef>
                <a:spcPts val="0"/>
              </a:spcBef>
              <a:spcAft>
                <a:spcPts val="0"/>
              </a:spcAft>
              <a:buClr>
                <a:srgbClr val="888888"/>
              </a:buClr>
              <a:buSzPts val="2000"/>
              <a:buNone/>
              <a:defRPr sz="2000">
                <a:solidFill>
                  <a:srgbClr val="888888"/>
                </a:solidFill>
              </a:defRPr>
            </a:lvl2pPr>
            <a:lvl3pPr marL="1371600" lvl="2" indent="-228600" algn="l">
              <a:lnSpc>
                <a:spcPct val="100000"/>
              </a:lnSpc>
              <a:spcBef>
                <a:spcPts val="0"/>
              </a:spcBef>
              <a:spcAft>
                <a:spcPts val="0"/>
              </a:spcAft>
              <a:buClr>
                <a:srgbClr val="888888"/>
              </a:buClr>
              <a:buSzPts val="1800"/>
              <a:buNone/>
              <a:defRPr sz="1800">
                <a:solidFill>
                  <a:srgbClr val="888888"/>
                </a:solidFill>
              </a:defRPr>
            </a:lvl3pPr>
            <a:lvl4pPr marL="1828800" lvl="3" indent="-228600" algn="l">
              <a:lnSpc>
                <a:spcPct val="100000"/>
              </a:lnSpc>
              <a:spcBef>
                <a:spcPts val="0"/>
              </a:spcBef>
              <a:spcAft>
                <a:spcPts val="0"/>
              </a:spcAft>
              <a:buClr>
                <a:srgbClr val="888888"/>
              </a:buClr>
              <a:buSzPts val="1600"/>
              <a:buNone/>
              <a:defRPr sz="1600">
                <a:solidFill>
                  <a:srgbClr val="888888"/>
                </a:solidFill>
              </a:defRPr>
            </a:lvl4pPr>
            <a:lvl5pPr marL="2286000" lvl="4" indent="-228600" algn="l">
              <a:lnSpc>
                <a:spcPct val="100000"/>
              </a:lnSpc>
              <a:spcBef>
                <a:spcPts val="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102" name="Google Shape;102;p59"/>
          <p:cNvPicPr preferRelativeResize="0"/>
          <p:nvPr/>
        </p:nvPicPr>
        <p:blipFill rotWithShape="1">
          <a:blip r:embed="rId2">
            <a:alphaModFix/>
          </a:blip>
          <a:srcRect/>
          <a:stretch/>
        </p:blipFill>
        <p:spPr>
          <a:xfrm>
            <a:off x="10621925" y="5978350"/>
            <a:ext cx="947817" cy="308270"/>
          </a:xfrm>
          <a:prstGeom prst="rect">
            <a:avLst/>
          </a:prstGeom>
          <a:noFill/>
          <a:ln>
            <a:noFill/>
          </a:ln>
        </p:spPr>
      </p:pic>
    </p:spTree>
    <p:extLst>
      <p:ext uri="{BB962C8B-B14F-4D97-AF65-F5344CB8AC3E}">
        <p14:creationId xmlns:p14="http://schemas.microsoft.com/office/powerpoint/2010/main" val="33480364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eksts_pa_vidu_Mint">
  <p:cSld name="Teksts_pa_vidu_Mint">
    <p:bg>
      <p:bgPr>
        <a:solidFill>
          <a:srgbClr val="00B4A4"/>
        </a:solidFill>
        <a:effectLst/>
      </p:bgPr>
    </p:bg>
    <p:spTree>
      <p:nvGrpSpPr>
        <p:cNvPr id="1" name="Shape 103"/>
        <p:cNvGrpSpPr/>
        <p:nvPr/>
      </p:nvGrpSpPr>
      <p:grpSpPr>
        <a:xfrm>
          <a:off x="0" y="0"/>
          <a:ext cx="0" cy="0"/>
          <a:chOff x="0" y="0"/>
          <a:chExt cx="0" cy="0"/>
        </a:xfrm>
      </p:grpSpPr>
      <p:sp>
        <p:nvSpPr>
          <p:cNvPr id="104" name="Google Shape;104;p60"/>
          <p:cNvSpPr txBox="1">
            <a:spLocks noGrp="1"/>
          </p:cNvSpPr>
          <p:nvPr>
            <p:ph type="title"/>
          </p:nvPr>
        </p:nvSpPr>
        <p:spPr>
          <a:xfrm>
            <a:off x="2813586" y="2101515"/>
            <a:ext cx="6564829" cy="187692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60"/>
          <p:cNvSpPr txBox="1">
            <a:spLocks noGrp="1"/>
          </p:cNvSpPr>
          <p:nvPr>
            <p:ph type="body" idx="1"/>
          </p:nvPr>
        </p:nvSpPr>
        <p:spPr>
          <a:xfrm>
            <a:off x="2813586" y="4807443"/>
            <a:ext cx="6564829" cy="147917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lt1"/>
              </a:buClr>
              <a:buSzPts val="2000"/>
              <a:buNone/>
              <a:defRPr sz="2000">
                <a:solidFill>
                  <a:schemeClr val="lt1"/>
                </a:solidFill>
              </a:defRPr>
            </a:lvl1pPr>
            <a:lvl2pPr marL="914400" lvl="1" indent="-228600" algn="l">
              <a:lnSpc>
                <a:spcPct val="100000"/>
              </a:lnSpc>
              <a:spcBef>
                <a:spcPts val="0"/>
              </a:spcBef>
              <a:spcAft>
                <a:spcPts val="0"/>
              </a:spcAft>
              <a:buClr>
                <a:srgbClr val="888888"/>
              </a:buClr>
              <a:buSzPts val="2000"/>
              <a:buNone/>
              <a:defRPr sz="2000">
                <a:solidFill>
                  <a:srgbClr val="888888"/>
                </a:solidFill>
              </a:defRPr>
            </a:lvl2pPr>
            <a:lvl3pPr marL="1371600" lvl="2" indent="-228600" algn="l">
              <a:lnSpc>
                <a:spcPct val="100000"/>
              </a:lnSpc>
              <a:spcBef>
                <a:spcPts val="0"/>
              </a:spcBef>
              <a:spcAft>
                <a:spcPts val="0"/>
              </a:spcAft>
              <a:buClr>
                <a:srgbClr val="888888"/>
              </a:buClr>
              <a:buSzPts val="1800"/>
              <a:buNone/>
              <a:defRPr sz="1800">
                <a:solidFill>
                  <a:srgbClr val="888888"/>
                </a:solidFill>
              </a:defRPr>
            </a:lvl3pPr>
            <a:lvl4pPr marL="1828800" lvl="3" indent="-228600" algn="l">
              <a:lnSpc>
                <a:spcPct val="100000"/>
              </a:lnSpc>
              <a:spcBef>
                <a:spcPts val="0"/>
              </a:spcBef>
              <a:spcAft>
                <a:spcPts val="0"/>
              </a:spcAft>
              <a:buClr>
                <a:srgbClr val="888888"/>
              </a:buClr>
              <a:buSzPts val="1600"/>
              <a:buNone/>
              <a:defRPr sz="1600">
                <a:solidFill>
                  <a:srgbClr val="888888"/>
                </a:solidFill>
              </a:defRPr>
            </a:lvl4pPr>
            <a:lvl5pPr marL="2286000" lvl="4" indent="-228600" algn="l">
              <a:lnSpc>
                <a:spcPct val="100000"/>
              </a:lnSpc>
              <a:spcBef>
                <a:spcPts val="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106" name="Google Shape;106;p60"/>
          <p:cNvPicPr preferRelativeResize="0"/>
          <p:nvPr/>
        </p:nvPicPr>
        <p:blipFill rotWithShape="1">
          <a:blip r:embed="rId2">
            <a:alphaModFix/>
          </a:blip>
          <a:srcRect/>
          <a:stretch/>
        </p:blipFill>
        <p:spPr>
          <a:xfrm>
            <a:off x="10621925" y="5978350"/>
            <a:ext cx="947817" cy="308270"/>
          </a:xfrm>
          <a:prstGeom prst="rect">
            <a:avLst/>
          </a:prstGeom>
          <a:noFill/>
          <a:ln>
            <a:noFill/>
          </a:ln>
        </p:spPr>
      </p:pic>
    </p:spTree>
    <p:extLst>
      <p:ext uri="{BB962C8B-B14F-4D97-AF65-F5344CB8AC3E}">
        <p14:creationId xmlns:p14="http://schemas.microsoft.com/office/powerpoint/2010/main" val="6532891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abula_balts">
  <p:cSld name="Tabula_balts">
    <p:bg>
      <p:bgPr>
        <a:solidFill>
          <a:schemeClr val="lt1"/>
        </a:solidFill>
        <a:effectLst/>
      </p:bgPr>
    </p:bg>
    <p:spTree>
      <p:nvGrpSpPr>
        <p:cNvPr id="1" name="Shape 107"/>
        <p:cNvGrpSpPr/>
        <p:nvPr/>
      </p:nvGrpSpPr>
      <p:grpSpPr>
        <a:xfrm>
          <a:off x="0" y="0"/>
          <a:ext cx="0" cy="0"/>
          <a:chOff x="0" y="0"/>
          <a:chExt cx="0" cy="0"/>
        </a:xfrm>
      </p:grpSpPr>
      <p:sp>
        <p:nvSpPr>
          <p:cNvPr id="108" name="Google Shape;108;p61"/>
          <p:cNvSpPr txBox="1">
            <a:spLocks noGrp="1"/>
          </p:cNvSpPr>
          <p:nvPr>
            <p:ph type="title"/>
          </p:nvPr>
        </p:nvSpPr>
        <p:spPr>
          <a:xfrm>
            <a:off x="435496" y="417095"/>
            <a:ext cx="8533692"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600"/>
              <a:buFont typeface="Arial"/>
              <a:buNone/>
              <a:defRPr sz="36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9" name="Google Shape;109;p61"/>
          <p:cNvPicPr preferRelativeResize="0"/>
          <p:nvPr/>
        </p:nvPicPr>
        <p:blipFill rotWithShape="1">
          <a:blip r:embed="rId2">
            <a:alphaModFix/>
          </a:blip>
          <a:srcRect/>
          <a:stretch/>
        </p:blipFill>
        <p:spPr>
          <a:xfrm>
            <a:off x="10227705" y="6272463"/>
            <a:ext cx="1346062" cy="585537"/>
          </a:xfrm>
          <a:prstGeom prst="rect">
            <a:avLst/>
          </a:prstGeom>
          <a:noFill/>
          <a:ln>
            <a:noFill/>
          </a:ln>
        </p:spPr>
      </p:pic>
    </p:spTree>
    <p:extLst>
      <p:ext uri="{BB962C8B-B14F-4D97-AF65-F5344CB8AC3E}">
        <p14:creationId xmlns:p14="http://schemas.microsoft.com/office/powerpoint/2010/main" val="21641949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za_tabula_Balts_ar_grafiku">
  <p:cSld name="Maza_tabula_Balts_ar_grafiku">
    <p:bg>
      <p:bgPr>
        <a:solidFill>
          <a:schemeClr val="lt1"/>
        </a:solidFill>
        <a:effectLst/>
      </p:bgPr>
    </p:bg>
    <p:spTree>
      <p:nvGrpSpPr>
        <p:cNvPr id="1" name="Shape 110"/>
        <p:cNvGrpSpPr/>
        <p:nvPr/>
      </p:nvGrpSpPr>
      <p:grpSpPr>
        <a:xfrm>
          <a:off x="0" y="0"/>
          <a:ext cx="0" cy="0"/>
          <a:chOff x="0" y="0"/>
          <a:chExt cx="0" cy="0"/>
        </a:xfrm>
      </p:grpSpPr>
      <p:sp>
        <p:nvSpPr>
          <p:cNvPr id="111" name="Google Shape;111;p62"/>
          <p:cNvSpPr txBox="1">
            <a:spLocks noGrp="1"/>
          </p:cNvSpPr>
          <p:nvPr>
            <p:ph type="title"/>
          </p:nvPr>
        </p:nvSpPr>
        <p:spPr>
          <a:xfrm>
            <a:off x="435495" y="417095"/>
            <a:ext cx="8547139"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600"/>
              <a:buFont typeface="Arial"/>
              <a:buNone/>
              <a:defRPr sz="36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12" name="Google Shape;112;p62" descr="pasted-image.pdf"/>
          <p:cNvPicPr preferRelativeResize="0"/>
          <p:nvPr/>
        </p:nvPicPr>
        <p:blipFill rotWithShape="1">
          <a:blip r:embed="rId2">
            <a:alphaModFix/>
          </a:blip>
          <a:srcRect t="50988"/>
          <a:stretch/>
        </p:blipFill>
        <p:spPr>
          <a:xfrm>
            <a:off x="9883630" y="0"/>
            <a:ext cx="1035342" cy="507427"/>
          </a:xfrm>
          <a:prstGeom prst="rect">
            <a:avLst/>
          </a:prstGeom>
          <a:noFill/>
          <a:ln>
            <a:noFill/>
          </a:ln>
        </p:spPr>
      </p:pic>
      <p:pic>
        <p:nvPicPr>
          <p:cNvPr id="113" name="Google Shape;113;p62" descr="pasted-image.pdf"/>
          <p:cNvPicPr preferRelativeResize="0"/>
          <p:nvPr/>
        </p:nvPicPr>
        <p:blipFill rotWithShape="1">
          <a:blip r:embed="rId3">
            <a:alphaModFix/>
          </a:blip>
          <a:srcRect r="10837" b="52329"/>
          <a:stretch/>
        </p:blipFill>
        <p:spPr>
          <a:xfrm>
            <a:off x="4234057" y="6547911"/>
            <a:ext cx="579990" cy="310089"/>
          </a:xfrm>
          <a:prstGeom prst="rect">
            <a:avLst/>
          </a:prstGeom>
          <a:noFill/>
          <a:ln>
            <a:noFill/>
          </a:ln>
        </p:spPr>
      </p:pic>
      <p:pic>
        <p:nvPicPr>
          <p:cNvPr id="114" name="Google Shape;114;p62"/>
          <p:cNvPicPr preferRelativeResize="0"/>
          <p:nvPr/>
        </p:nvPicPr>
        <p:blipFill rotWithShape="1">
          <a:blip r:embed="rId4">
            <a:alphaModFix/>
          </a:blip>
          <a:srcRect/>
          <a:stretch/>
        </p:blipFill>
        <p:spPr>
          <a:xfrm>
            <a:off x="10227705" y="6272463"/>
            <a:ext cx="1346062" cy="585537"/>
          </a:xfrm>
          <a:prstGeom prst="rect">
            <a:avLst/>
          </a:prstGeom>
          <a:noFill/>
          <a:ln>
            <a:noFill/>
          </a:ln>
        </p:spPr>
      </p:pic>
    </p:spTree>
    <p:extLst>
      <p:ext uri="{BB962C8B-B14F-4D97-AF65-F5344CB8AC3E}">
        <p14:creationId xmlns:p14="http://schemas.microsoft.com/office/powerpoint/2010/main" val="15378569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Grafika_balts_ar_grafiku">
  <p:cSld name="Grafika_balts_ar_grafiku">
    <p:bg>
      <p:bgPr>
        <a:solidFill>
          <a:schemeClr val="lt1"/>
        </a:solidFill>
        <a:effectLst/>
      </p:bgPr>
    </p:bg>
    <p:spTree>
      <p:nvGrpSpPr>
        <p:cNvPr id="1" name="Shape 115"/>
        <p:cNvGrpSpPr/>
        <p:nvPr/>
      </p:nvGrpSpPr>
      <p:grpSpPr>
        <a:xfrm>
          <a:off x="0" y="0"/>
          <a:ext cx="0" cy="0"/>
          <a:chOff x="0" y="0"/>
          <a:chExt cx="0" cy="0"/>
        </a:xfrm>
      </p:grpSpPr>
      <p:sp>
        <p:nvSpPr>
          <p:cNvPr id="116" name="Google Shape;116;p63"/>
          <p:cNvSpPr>
            <a:spLocks noGrp="1"/>
          </p:cNvSpPr>
          <p:nvPr>
            <p:ph type="chart" idx="2"/>
          </p:nvPr>
        </p:nvSpPr>
        <p:spPr>
          <a:xfrm>
            <a:off x="1250950" y="2164976"/>
            <a:ext cx="9690100" cy="3610349"/>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7" name="Google Shape;117;p63"/>
          <p:cNvSpPr txBox="1">
            <a:spLocks noGrp="1"/>
          </p:cNvSpPr>
          <p:nvPr>
            <p:ph type="title"/>
          </p:nvPr>
        </p:nvSpPr>
        <p:spPr>
          <a:xfrm>
            <a:off x="435496" y="417095"/>
            <a:ext cx="9246386"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600"/>
              <a:buFont typeface="Arial"/>
              <a:buNone/>
              <a:defRPr sz="36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18" name="Google Shape;118;p63" descr="pasted-image.pdf"/>
          <p:cNvPicPr preferRelativeResize="0"/>
          <p:nvPr/>
        </p:nvPicPr>
        <p:blipFill rotWithShape="1">
          <a:blip r:embed="rId2">
            <a:alphaModFix/>
          </a:blip>
          <a:srcRect t="50988"/>
          <a:stretch/>
        </p:blipFill>
        <p:spPr>
          <a:xfrm>
            <a:off x="9883630" y="0"/>
            <a:ext cx="1035342" cy="507427"/>
          </a:xfrm>
          <a:prstGeom prst="rect">
            <a:avLst/>
          </a:prstGeom>
          <a:noFill/>
          <a:ln>
            <a:noFill/>
          </a:ln>
        </p:spPr>
      </p:pic>
      <p:pic>
        <p:nvPicPr>
          <p:cNvPr id="119" name="Google Shape;119;p63" descr="pasted-image.pdf"/>
          <p:cNvPicPr preferRelativeResize="0"/>
          <p:nvPr/>
        </p:nvPicPr>
        <p:blipFill rotWithShape="1">
          <a:blip r:embed="rId3">
            <a:alphaModFix/>
          </a:blip>
          <a:srcRect r="10837" b="52329"/>
          <a:stretch/>
        </p:blipFill>
        <p:spPr>
          <a:xfrm>
            <a:off x="4234057" y="6547911"/>
            <a:ext cx="579990" cy="310089"/>
          </a:xfrm>
          <a:prstGeom prst="rect">
            <a:avLst/>
          </a:prstGeom>
          <a:noFill/>
          <a:ln>
            <a:noFill/>
          </a:ln>
        </p:spPr>
      </p:pic>
      <p:pic>
        <p:nvPicPr>
          <p:cNvPr id="120" name="Google Shape;120;p63"/>
          <p:cNvPicPr preferRelativeResize="0"/>
          <p:nvPr/>
        </p:nvPicPr>
        <p:blipFill rotWithShape="1">
          <a:blip r:embed="rId4">
            <a:alphaModFix/>
          </a:blip>
          <a:srcRect/>
          <a:stretch/>
        </p:blipFill>
        <p:spPr>
          <a:xfrm>
            <a:off x="10227705" y="6272463"/>
            <a:ext cx="1346062" cy="585537"/>
          </a:xfrm>
          <a:prstGeom prst="rect">
            <a:avLst/>
          </a:prstGeom>
          <a:noFill/>
          <a:ln>
            <a:noFill/>
          </a:ln>
        </p:spPr>
      </p:pic>
    </p:spTree>
    <p:extLst>
      <p:ext uri="{BB962C8B-B14F-4D97-AF65-F5344CB8AC3E}">
        <p14:creationId xmlns:p14="http://schemas.microsoft.com/office/powerpoint/2010/main" val="3399471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za tabula_Balts_ar_grafiku">
  <p:cSld name="Maza tabula_Balts_ar_grafiku">
    <p:bg>
      <p:bgPr>
        <a:solidFill>
          <a:schemeClr val="lt1"/>
        </a:solidFill>
        <a:effectLst/>
      </p:bgPr>
    </p:bg>
    <p:spTree>
      <p:nvGrpSpPr>
        <p:cNvPr id="1" name="Shape 121"/>
        <p:cNvGrpSpPr/>
        <p:nvPr/>
      </p:nvGrpSpPr>
      <p:grpSpPr>
        <a:xfrm>
          <a:off x="0" y="0"/>
          <a:ext cx="0" cy="0"/>
          <a:chOff x="0" y="0"/>
          <a:chExt cx="0" cy="0"/>
        </a:xfrm>
      </p:grpSpPr>
      <p:sp>
        <p:nvSpPr>
          <p:cNvPr id="122" name="Google Shape;122;p64"/>
          <p:cNvSpPr txBox="1">
            <a:spLocks noGrp="1"/>
          </p:cNvSpPr>
          <p:nvPr>
            <p:ph type="title"/>
          </p:nvPr>
        </p:nvSpPr>
        <p:spPr>
          <a:xfrm>
            <a:off x="435495" y="417095"/>
            <a:ext cx="8547139"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600"/>
              <a:buFont typeface="Arial"/>
              <a:buNone/>
              <a:defRPr sz="36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23" name="Google Shape;123;p64" descr="Image"/>
          <p:cNvPicPr preferRelativeResize="0"/>
          <p:nvPr/>
        </p:nvPicPr>
        <p:blipFill rotWithShape="1">
          <a:blip r:embed="rId2">
            <a:alphaModFix/>
          </a:blip>
          <a:srcRect l="50000"/>
          <a:stretch/>
        </p:blipFill>
        <p:spPr>
          <a:xfrm>
            <a:off x="-1" y="900836"/>
            <a:ext cx="524021" cy="1048041"/>
          </a:xfrm>
          <a:prstGeom prst="rect">
            <a:avLst/>
          </a:prstGeom>
          <a:noFill/>
          <a:ln>
            <a:noFill/>
          </a:ln>
        </p:spPr>
      </p:pic>
      <p:pic>
        <p:nvPicPr>
          <p:cNvPr id="124" name="Google Shape;124;p64" descr="Image"/>
          <p:cNvPicPr preferRelativeResize="0"/>
          <p:nvPr/>
        </p:nvPicPr>
        <p:blipFill rotWithShape="1">
          <a:blip r:embed="rId3">
            <a:alphaModFix/>
          </a:blip>
          <a:srcRect l="-5768" t="-9935" r="48099" b="1"/>
          <a:stretch/>
        </p:blipFill>
        <p:spPr>
          <a:xfrm>
            <a:off x="11806518" y="4948518"/>
            <a:ext cx="385482" cy="734862"/>
          </a:xfrm>
          <a:prstGeom prst="rect">
            <a:avLst/>
          </a:prstGeom>
          <a:noFill/>
          <a:ln>
            <a:noFill/>
          </a:ln>
        </p:spPr>
      </p:pic>
      <p:pic>
        <p:nvPicPr>
          <p:cNvPr id="125" name="Google Shape;125;p64"/>
          <p:cNvPicPr preferRelativeResize="0"/>
          <p:nvPr/>
        </p:nvPicPr>
        <p:blipFill rotWithShape="1">
          <a:blip r:embed="rId4">
            <a:alphaModFix/>
          </a:blip>
          <a:srcRect/>
          <a:stretch/>
        </p:blipFill>
        <p:spPr>
          <a:xfrm>
            <a:off x="10227705" y="6272463"/>
            <a:ext cx="1346062" cy="585537"/>
          </a:xfrm>
          <a:prstGeom prst="rect">
            <a:avLst/>
          </a:prstGeom>
          <a:noFill/>
          <a:ln>
            <a:noFill/>
          </a:ln>
        </p:spPr>
      </p:pic>
    </p:spTree>
    <p:extLst>
      <p:ext uri="{BB962C8B-B14F-4D97-AF65-F5344CB8AC3E}">
        <p14:creationId xmlns:p14="http://schemas.microsoft.com/office/powerpoint/2010/main" val="1287015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adalošais_Mint">
  <p:cSld name="Sadalošais_Mint">
    <p:bg>
      <p:bgPr>
        <a:solidFill>
          <a:schemeClr val="accent3"/>
        </a:solidFill>
        <a:effectLst/>
      </p:bgPr>
    </p:bg>
    <p:spTree>
      <p:nvGrpSpPr>
        <p:cNvPr id="1" name="Shape 39"/>
        <p:cNvGrpSpPr/>
        <p:nvPr/>
      </p:nvGrpSpPr>
      <p:grpSpPr>
        <a:xfrm>
          <a:off x="0" y="0"/>
          <a:ext cx="0" cy="0"/>
          <a:chOff x="0" y="0"/>
          <a:chExt cx="0" cy="0"/>
        </a:xfrm>
      </p:grpSpPr>
      <p:sp>
        <p:nvSpPr>
          <p:cNvPr id="40" name="Google Shape;40;p44"/>
          <p:cNvSpPr txBox="1">
            <a:spLocks noGrp="1"/>
          </p:cNvSpPr>
          <p:nvPr>
            <p:ph type="title"/>
          </p:nvPr>
        </p:nvSpPr>
        <p:spPr>
          <a:xfrm>
            <a:off x="3523129" y="1801905"/>
            <a:ext cx="5163671" cy="157330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44"/>
          <p:cNvSpPr txBox="1">
            <a:spLocks noGrp="1"/>
          </p:cNvSpPr>
          <p:nvPr>
            <p:ph type="body" idx="1"/>
          </p:nvPr>
        </p:nvSpPr>
        <p:spPr>
          <a:xfrm>
            <a:off x="3523129" y="3523129"/>
            <a:ext cx="5163671" cy="147917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lt1"/>
              </a:buClr>
              <a:buSzPts val="2400"/>
              <a:buNone/>
              <a:defRPr sz="2400">
                <a:solidFill>
                  <a:schemeClr val="lt1"/>
                </a:solidFill>
              </a:defRPr>
            </a:lvl1pPr>
            <a:lvl2pPr marL="914400" lvl="1" indent="-228600" algn="l">
              <a:lnSpc>
                <a:spcPct val="100000"/>
              </a:lnSpc>
              <a:spcBef>
                <a:spcPts val="0"/>
              </a:spcBef>
              <a:spcAft>
                <a:spcPts val="0"/>
              </a:spcAft>
              <a:buClr>
                <a:srgbClr val="888888"/>
              </a:buClr>
              <a:buSzPts val="2000"/>
              <a:buNone/>
              <a:defRPr sz="2000">
                <a:solidFill>
                  <a:srgbClr val="888888"/>
                </a:solidFill>
              </a:defRPr>
            </a:lvl2pPr>
            <a:lvl3pPr marL="1371600" lvl="2" indent="-228600" algn="l">
              <a:lnSpc>
                <a:spcPct val="100000"/>
              </a:lnSpc>
              <a:spcBef>
                <a:spcPts val="0"/>
              </a:spcBef>
              <a:spcAft>
                <a:spcPts val="0"/>
              </a:spcAft>
              <a:buClr>
                <a:srgbClr val="888888"/>
              </a:buClr>
              <a:buSzPts val="1800"/>
              <a:buNone/>
              <a:defRPr sz="1800">
                <a:solidFill>
                  <a:srgbClr val="888888"/>
                </a:solidFill>
              </a:defRPr>
            </a:lvl3pPr>
            <a:lvl4pPr marL="1828800" lvl="3" indent="-228600" algn="l">
              <a:lnSpc>
                <a:spcPct val="100000"/>
              </a:lnSpc>
              <a:spcBef>
                <a:spcPts val="0"/>
              </a:spcBef>
              <a:spcAft>
                <a:spcPts val="0"/>
              </a:spcAft>
              <a:buClr>
                <a:srgbClr val="888888"/>
              </a:buClr>
              <a:buSzPts val="1600"/>
              <a:buNone/>
              <a:defRPr sz="1600">
                <a:solidFill>
                  <a:srgbClr val="888888"/>
                </a:solidFill>
              </a:defRPr>
            </a:lvl4pPr>
            <a:lvl5pPr marL="2286000" lvl="4" indent="-228600" algn="l">
              <a:lnSpc>
                <a:spcPct val="100000"/>
              </a:lnSpc>
              <a:spcBef>
                <a:spcPts val="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42" name="Google Shape;42;p44"/>
          <p:cNvPicPr preferRelativeResize="0"/>
          <p:nvPr/>
        </p:nvPicPr>
        <p:blipFill rotWithShape="1">
          <a:blip r:embed="rId2">
            <a:alphaModFix/>
          </a:blip>
          <a:srcRect/>
          <a:stretch/>
        </p:blipFill>
        <p:spPr>
          <a:xfrm>
            <a:off x="10621925" y="5978350"/>
            <a:ext cx="947817" cy="30827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za_tabula_Balts_ar_grafiku_2">
  <p:cSld name="Maza_tabula_Balts_ar_grafiku_2">
    <p:bg>
      <p:bgPr>
        <a:solidFill>
          <a:schemeClr val="lt1"/>
        </a:solidFill>
        <a:effectLst/>
      </p:bgPr>
    </p:bg>
    <p:spTree>
      <p:nvGrpSpPr>
        <p:cNvPr id="1" name="Shape 126"/>
        <p:cNvGrpSpPr/>
        <p:nvPr/>
      </p:nvGrpSpPr>
      <p:grpSpPr>
        <a:xfrm>
          <a:off x="0" y="0"/>
          <a:ext cx="0" cy="0"/>
          <a:chOff x="0" y="0"/>
          <a:chExt cx="0" cy="0"/>
        </a:xfrm>
      </p:grpSpPr>
      <p:sp>
        <p:nvSpPr>
          <p:cNvPr id="127" name="Google Shape;127;p65"/>
          <p:cNvSpPr txBox="1">
            <a:spLocks noGrp="1"/>
          </p:cNvSpPr>
          <p:nvPr>
            <p:ph type="title"/>
          </p:nvPr>
        </p:nvSpPr>
        <p:spPr>
          <a:xfrm>
            <a:off x="435495" y="417095"/>
            <a:ext cx="8547139"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600"/>
              <a:buFont typeface="Arial"/>
              <a:buNone/>
              <a:defRPr sz="36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28" name="Google Shape;128;p65"/>
          <p:cNvPicPr preferRelativeResize="0"/>
          <p:nvPr/>
        </p:nvPicPr>
        <p:blipFill rotWithShape="1">
          <a:blip r:embed="rId2">
            <a:alphaModFix/>
          </a:blip>
          <a:srcRect/>
          <a:stretch/>
        </p:blipFill>
        <p:spPr>
          <a:xfrm>
            <a:off x="10410786" y="6426196"/>
            <a:ext cx="908388" cy="295446"/>
          </a:xfrm>
          <a:prstGeom prst="rect">
            <a:avLst/>
          </a:prstGeom>
          <a:noFill/>
          <a:ln>
            <a:noFill/>
          </a:ln>
        </p:spPr>
      </p:pic>
      <p:pic>
        <p:nvPicPr>
          <p:cNvPr id="129" name="Google Shape;129;p65" descr="Image"/>
          <p:cNvPicPr preferRelativeResize="0"/>
          <p:nvPr/>
        </p:nvPicPr>
        <p:blipFill rotWithShape="1">
          <a:blip r:embed="rId3">
            <a:alphaModFix/>
          </a:blip>
          <a:srcRect t="-4616" r="48100"/>
          <a:stretch/>
        </p:blipFill>
        <p:spPr>
          <a:xfrm>
            <a:off x="11845076" y="1344706"/>
            <a:ext cx="346924" cy="699303"/>
          </a:xfrm>
          <a:prstGeom prst="rect">
            <a:avLst/>
          </a:prstGeom>
          <a:noFill/>
          <a:ln>
            <a:noFill/>
          </a:ln>
        </p:spPr>
      </p:pic>
      <p:pic>
        <p:nvPicPr>
          <p:cNvPr id="130" name="Google Shape;130;p65" descr="Image"/>
          <p:cNvPicPr preferRelativeResize="0"/>
          <p:nvPr/>
        </p:nvPicPr>
        <p:blipFill rotWithShape="1">
          <a:blip r:embed="rId4">
            <a:alphaModFix/>
          </a:blip>
          <a:srcRect l="89977" t="-24924"/>
          <a:stretch/>
        </p:blipFill>
        <p:spPr>
          <a:xfrm>
            <a:off x="0" y="5149850"/>
            <a:ext cx="971202" cy="1019141"/>
          </a:xfrm>
          <a:prstGeom prst="rect">
            <a:avLst/>
          </a:prstGeom>
          <a:noFill/>
          <a:ln>
            <a:noFill/>
          </a:ln>
        </p:spPr>
      </p:pic>
      <p:pic>
        <p:nvPicPr>
          <p:cNvPr id="131" name="Google Shape;131;p65"/>
          <p:cNvPicPr preferRelativeResize="0"/>
          <p:nvPr/>
        </p:nvPicPr>
        <p:blipFill rotWithShape="1">
          <a:blip r:embed="rId5">
            <a:alphaModFix/>
          </a:blip>
          <a:srcRect/>
          <a:stretch/>
        </p:blipFill>
        <p:spPr>
          <a:xfrm>
            <a:off x="10227705" y="6272463"/>
            <a:ext cx="1346062" cy="585537"/>
          </a:xfrm>
          <a:prstGeom prst="rect">
            <a:avLst/>
          </a:prstGeom>
          <a:noFill/>
          <a:ln>
            <a:noFill/>
          </a:ln>
        </p:spPr>
      </p:pic>
    </p:spTree>
    <p:extLst>
      <p:ext uri="{BB962C8B-B14F-4D97-AF65-F5344CB8AC3E}">
        <p14:creationId xmlns:p14="http://schemas.microsoft.com/office/powerpoint/2010/main" val="9487355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abula">
  <p:cSld name="Tabula">
    <p:bg>
      <p:bgPr>
        <a:solidFill>
          <a:schemeClr val="lt1"/>
        </a:solidFill>
        <a:effectLst/>
      </p:bgPr>
    </p:bg>
    <p:spTree>
      <p:nvGrpSpPr>
        <p:cNvPr id="1" name="Shape 132"/>
        <p:cNvGrpSpPr/>
        <p:nvPr/>
      </p:nvGrpSpPr>
      <p:grpSpPr>
        <a:xfrm>
          <a:off x="0" y="0"/>
          <a:ext cx="0" cy="0"/>
          <a:chOff x="0" y="0"/>
          <a:chExt cx="0" cy="0"/>
        </a:xfrm>
      </p:grpSpPr>
      <p:pic>
        <p:nvPicPr>
          <p:cNvPr id="133" name="Google Shape;133;p66"/>
          <p:cNvPicPr preferRelativeResize="0"/>
          <p:nvPr/>
        </p:nvPicPr>
        <p:blipFill rotWithShape="1">
          <a:blip r:embed="rId2">
            <a:alphaModFix/>
          </a:blip>
          <a:srcRect/>
          <a:stretch/>
        </p:blipFill>
        <p:spPr>
          <a:xfrm>
            <a:off x="10227705" y="6272463"/>
            <a:ext cx="1346062" cy="585537"/>
          </a:xfrm>
          <a:prstGeom prst="rect">
            <a:avLst/>
          </a:prstGeom>
          <a:noFill/>
          <a:ln>
            <a:noFill/>
          </a:ln>
        </p:spPr>
      </p:pic>
      <p:sp>
        <p:nvSpPr>
          <p:cNvPr id="134" name="Google Shape;134;p66"/>
          <p:cNvSpPr txBox="1">
            <a:spLocks noGrp="1"/>
          </p:cNvSpPr>
          <p:nvPr>
            <p:ph type="title"/>
          </p:nvPr>
        </p:nvSpPr>
        <p:spPr>
          <a:xfrm>
            <a:off x="435496" y="417095"/>
            <a:ext cx="8560586"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600"/>
              <a:buFont typeface="Arial"/>
              <a:buNone/>
              <a:defRPr sz="36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35" name="Google Shape;135;p66" descr="pasted-image.pdf"/>
          <p:cNvPicPr preferRelativeResize="0"/>
          <p:nvPr/>
        </p:nvPicPr>
        <p:blipFill rotWithShape="1">
          <a:blip r:embed="rId3">
            <a:alphaModFix/>
          </a:blip>
          <a:srcRect t="50988"/>
          <a:stretch/>
        </p:blipFill>
        <p:spPr>
          <a:xfrm>
            <a:off x="9883630" y="0"/>
            <a:ext cx="1035342" cy="507427"/>
          </a:xfrm>
          <a:prstGeom prst="rect">
            <a:avLst/>
          </a:prstGeom>
          <a:noFill/>
          <a:ln>
            <a:noFill/>
          </a:ln>
        </p:spPr>
      </p:pic>
      <p:pic>
        <p:nvPicPr>
          <p:cNvPr id="136" name="Google Shape;136;p66" descr="pasted-image.pdf"/>
          <p:cNvPicPr preferRelativeResize="0"/>
          <p:nvPr/>
        </p:nvPicPr>
        <p:blipFill rotWithShape="1">
          <a:blip r:embed="rId4">
            <a:alphaModFix/>
          </a:blip>
          <a:srcRect r="10837" b="52329"/>
          <a:stretch/>
        </p:blipFill>
        <p:spPr>
          <a:xfrm>
            <a:off x="4234057" y="6547911"/>
            <a:ext cx="579990" cy="310089"/>
          </a:xfrm>
          <a:prstGeom prst="rect">
            <a:avLst/>
          </a:prstGeom>
          <a:noFill/>
          <a:ln>
            <a:noFill/>
          </a:ln>
        </p:spPr>
      </p:pic>
    </p:spTree>
    <p:extLst>
      <p:ext uri="{BB962C8B-B14F-4D97-AF65-F5344CB8AC3E}">
        <p14:creationId xmlns:p14="http://schemas.microsoft.com/office/powerpoint/2010/main" val="22199651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Laika josla">
  <p:cSld name="Laika josla">
    <p:bg>
      <p:bgPr>
        <a:solidFill>
          <a:schemeClr val="lt1"/>
        </a:solidFill>
        <a:effectLst/>
      </p:bgPr>
    </p:bg>
    <p:spTree>
      <p:nvGrpSpPr>
        <p:cNvPr id="1" name="Shape 137"/>
        <p:cNvGrpSpPr/>
        <p:nvPr/>
      </p:nvGrpSpPr>
      <p:grpSpPr>
        <a:xfrm>
          <a:off x="0" y="0"/>
          <a:ext cx="0" cy="0"/>
          <a:chOff x="0" y="0"/>
          <a:chExt cx="0" cy="0"/>
        </a:xfrm>
      </p:grpSpPr>
      <p:sp>
        <p:nvSpPr>
          <p:cNvPr id="138" name="Google Shape;138;p67"/>
          <p:cNvSpPr txBox="1">
            <a:spLocks noGrp="1"/>
          </p:cNvSpPr>
          <p:nvPr>
            <p:ph type="title"/>
          </p:nvPr>
        </p:nvSpPr>
        <p:spPr>
          <a:xfrm>
            <a:off x="435495" y="417095"/>
            <a:ext cx="8574033"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600"/>
              <a:buFont typeface="Arial"/>
              <a:buNone/>
              <a:defRPr sz="36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67"/>
          <p:cNvSpPr txBox="1">
            <a:spLocks noGrp="1"/>
          </p:cNvSpPr>
          <p:nvPr>
            <p:ph type="body" idx="1"/>
          </p:nvPr>
        </p:nvSpPr>
        <p:spPr>
          <a:xfrm>
            <a:off x="634040" y="1860550"/>
            <a:ext cx="10923921" cy="357822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dk1"/>
              </a:buClr>
              <a:buSzPts val="1400"/>
              <a:buNone/>
              <a:defRPr sz="1400"/>
            </a:lvl1pPr>
            <a:lvl2pPr marL="914400" lvl="1" indent="-228600" algn="l">
              <a:lnSpc>
                <a:spcPct val="100000"/>
              </a:lnSpc>
              <a:spcBef>
                <a:spcPts val="0"/>
              </a:spcBef>
              <a:spcAft>
                <a:spcPts val="0"/>
              </a:spcAft>
              <a:buClr>
                <a:schemeClr val="dk1"/>
              </a:buClr>
              <a:buSzPts val="1200"/>
              <a:buNone/>
              <a:defRPr sz="1200"/>
            </a:lvl2pPr>
            <a:lvl3pPr marL="1371600" lvl="2" indent="-228600" algn="l">
              <a:lnSpc>
                <a:spcPct val="100000"/>
              </a:lnSpc>
              <a:spcBef>
                <a:spcPts val="0"/>
              </a:spcBef>
              <a:spcAft>
                <a:spcPts val="0"/>
              </a:spcAft>
              <a:buClr>
                <a:schemeClr val="dk1"/>
              </a:buClr>
              <a:buSzPts val="1100"/>
              <a:buNone/>
              <a:defRPr sz="1100"/>
            </a:lvl3pPr>
            <a:lvl4pPr marL="1828800" lvl="3" indent="-228600" algn="l">
              <a:lnSpc>
                <a:spcPct val="100000"/>
              </a:lnSpc>
              <a:spcBef>
                <a:spcPts val="0"/>
              </a:spcBef>
              <a:spcAft>
                <a:spcPts val="0"/>
              </a:spcAft>
              <a:buClr>
                <a:schemeClr val="dk1"/>
              </a:buClr>
              <a:buSzPts val="1050"/>
              <a:buNone/>
              <a:defRPr sz="1050"/>
            </a:lvl4pPr>
            <a:lvl5pPr marL="2286000" lvl="4" indent="-228600" algn="l">
              <a:lnSpc>
                <a:spcPct val="100000"/>
              </a:lnSpc>
              <a:spcBef>
                <a:spcPts val="0"/>
              </a:spcBef>
              <a:spcAft>
                <a:spcPts val="0"/>
              </a:spcAft>
              <a:buClr>
                <a:schemeClr val="dk1"/>
              </a:buClr>
              <a:buSzPts val="1050"/>
              <a:buNone/>
              <a:defRPr sz="10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0" name="Google Shape;140;p67" descr="pasted-image.pdf"/>
          <p:cNvPicPr preferRelativeResize="0"/>
          <p:nvPr/>
        </p:nvPicPr>
        <p:blipFill rotWithShape="1">
          <a:blip r:embed="rId2">
            <a:alphaModFix/>
          </a:blip>
          <a:srcRect t="50988"/>
          <a:stretch/>
        </p:blipFill>
        <p:spPr>
          <a:xfrm>
            <a:off x="9883630" y="0"/>
            <a:ext cx="1035342" cy="507427"/>
          </a:xfrm>
          <a:prstGeom prst="rect">
            <a:avLst/>
          </a:prstGeom>
          <a:noFill/>
          <a:ln>
            <a:noFill/>
          </a:ln>
        </p:spPr>
      </p:pic>
      <p:pic>
        <p:nvPicPr>
          <p:cNvPr id="141" name="Google Shape;141;p67" descr="pasted-image.pdf"/>
          <p:cNvPicPr preferRelativeResize="0"/>
          <p:nvPr/>
        </p:nvPicPr>
        <p:blipFill rotWithShape="1">
          <a:blip r:embed="rId3">
            <a:alphaModFix/>
          </a:blip>
          <a:srcRect r="10837" b="52329"/>
          <a:stretch/>
        </p:blipFill>
        <p:spPr>
          <a:xfrm>
            <a:off x="4234057" y="6547911"/>
            <a:ext cx="579990" cy="310089"/>
          </a:xfrm>
          <a:prstGeom prst="rect">
            <a:avLst/>
          </a:prstGeom>
          <a:noFill/>
          <a:ln>
            <a:noFill/>
          </a:ln>
        </p:spPr>
      </p:pic>
      <p:pic>
        <p:nvPicPr>
          <p:cNvPr id="142" name="Google Shape;142;p67"/>
          <p:cNvPicPr preferRelativeResize="0"/>
          <p:nvPr/>
        </p:nvPicPr>
        <p:blipFill rotWithShape="1">
          <a:blip r:embed="rId4">
            <a:alphaModFix/>
          </a:blip>
          <a:srcRect/>
          <a:stretch/>
        </p:blipFill>
        <p:spPr>
          <a:xfrm>
            <a:off x="10227705" y="6272463"/>
            <a:ext cx="1346062" cy="585537"/>
          </a:xfrm>
          <a:prstGeom prst="rect">
            <a:avLst/>
          </a:prstGeom>
          <a:noFill/>
          <a:ln>
            <a:noFill/>
          </a:ln>
        </p:spPr>
      </p:pic>
    </p:spTree>
    <p:extLst>
      <p:ext uri="{BB962C8B-B14F-4D97-AF65-F5344CB8AC3E}">
        <p14:creationId xmlns:p14="http://schemas.microsoft.com/office/powerpoint/2010/main" val="15837088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Kluči un bumbuļi">
  <p:cSld name="Kluči un bumbuļi">
    <p:bg>
      <p:bgPr>
        <a:solidFill>
          <a:schemeClr val="lt1"/>
        </a:solidFill>
        <a:effectLst/>
      </p:bgPr>
    </p:bg>
    <p:spTree>
      <p:nvGrpSpPr>
        <p:cNvPr id="1" name="Shape 143"/>
        <p:cNvGrpSpPr/>
        <p:nvPr/>
      </p:nvGrpSpPr>
      <p:grpSpPr>
        <a:xfrm>
          <a:off x="0" y="0"/>
          <a:ext cx="0" cy="0"/>
          <a:chOff x="0" y="0"/>
          <a:chExt cx="0" cy="0"/>
        </a:xfrm>
      </p:grpSpPr>
      <p:sp>
        <p:nvSpPr>
          <p:cNvPr id="144" name="Google Shape;144;p68"/>
          <p:cNvSpPr>
            <a:spLocks noGrp="1"/>
          </p:cNvSpPr>
          <p:nvPr>
            <p:ph type="dgm" idx="2"/>
          </p:nvPr>
        </p:nvSpPr>
        <p:spPr>
          <a:xfrm>
            <a:off x="1266825" y="2084294"/>
            <a:ext cx="9658350" cy="365928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5" name="Google Shape;145;p68"/>
          <p:cNvSpPr txBox="1">
            <a:spLocks noGrp="1"/>
          </p:cNvSpPr>
          <p:nvPr>
            <p:ph type="title"/>
          </p:nvPr>
        </p:nvSpPr>
        <p:spPr>
          <a:xfrm>
            <a:off x="435495" y="417095"/>
            <a:ext cx="8574033"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600"/>
              <a:buFont typeface="Arial"/>
              <a:buNone/>
              <a:defRPr sz="36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6" name="Google Shape;146;p68"/>
          <p:cNvPicPr preferRelativeResize="0"/>
          <p:nvPr/>
        </p:nvPicPr>
        <p:blipFill rotWithShape="1">
          <a:blip r:embed="rId2">
            <a:alphaModFix/>
          </a:blip>
          <a:srcRect/>
          <a:stretch/>
        </p:blipFill>
        <p:spPr>
          <a:xfrm>
            <a:off x="10227705" y="6272463"/>
            <a:ext cx="1346062" cy="585537"/>
          </a:xfrm>
          <a:prstGeom prst="rect">
            <a:avLst/>
          </a:prstGeom>
          <a:noFill/>
          <a:ln>
            <a:noFill/>
          </a:ln>
        </p:spPr>
      </p:pic>
    </p:spTree>
    <p:extLst>
      <p:ext uri="{BB962C8B-B14F-4D97-AF65-F5344CB8AC3E}">
        <p14:creationId xmlns:p14="http://schemas.microsoft.com/office/powerpoint/2010/main" val="38844616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itāts">
  <p:cSld name="Citāts">
    <p:bg>
      <p:bgPr>
        <a:solidFill>
          <a:schemeClr val="accent1"/>
        </a:solidFill>
        <a:effectLst/>
      </p:bgPr>
    </p:bg>
    <p:spTree>
      <p:nvGrpSpPr>
        <p:cNvPr id="1" name="Shape 147"/>
        <p:cNvGrpSpPr/>
        <p:nvPr/>
      </p:nvGrpSpPr>
      <p:grpSpPr>
        <a:xfrm>
          <a:off x="0" y="0"/>
          <a:ext cx="0" cy="0"/>
          <a:chOff x="0" y="0"/>
          <a:chExt cx="0" cy="0"/>
        </a:xfrm>
      </p:grpSpPr>
      <p:sp>
        <p:nvSpPr>
          <p:cNvPr id="148" name="Google Shape;148;p69"/>
          <p:cNvSpPr txBox="1">
            <a:spLocks noGrp="1"/>
          </p:cNvSpPr>
          <p:nvPr>
            <p:ph type="title"/>
          </p:nvPr>
        </p:nvSpPr>
        <p:spPr>
          <a:xfrm>
            <a:off x="2813586" y="2101515"/>
            <a:ext cx="6564829" cy="187692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69"/>
          <p:cNvSpPr txBox="1">
            <a:spLocks noGrp="1"/>
          </p:cNvSpPr>
          <p:nvPr>
            <p:ph type="body" idx="1"/>
          </p:nvPr>
        </p:nvSpPr>
        <p:spPr>
          <a:xfrm>
            <a:off x="2813586" y="4807443"/>
            <a:ext cx="6564829" cy="147917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lt1"/>
              </a:buClr>
              <a:buSzPts val="2000"/>
              <a:buNone/>
              <a:defRPr sz="2000">
                <a:solidFill>
                  <a:schemeClr val="lt1"/>
                </a:solidFill>
              </a:defRPr>
            </a:lvl1pPr>
            <a:lvl2pPr marL="914400" lvl="1" indent="-228600" algn="l">
              <a:lnSpc>
                <a:spcPct val="100000"/>
              </a:lnSpc>
              <a:spcBef>
                <a:spcPts val="0"/>
              </a:spcBef>
              <a:spcAft>
                <a:spcPts val="0"/>
              </a:spcAft>
              <a:buClr>
                <a:srgbClr val="888888"/>
              </a:buClr>
              <a:buSzPts val="2000"/>
              <a:buNone/>
              <a:defRPr sz="2000">
                <a:solidFill>
                  <a:srgbClr val="888888"/>
                </a:solidFill>
              </a:defRPr>
            </a:lvl2pPr>
            <a:lvl3pPr marL="1371600" lvl="2" indent="-228600" algn="l">
              <a:lnSpc>
                <a:spcPct val="100000"/>
              </a:lnSpc>
              <a:spcBef>
                <a:spcPts val="0"/>
              </a:spcBef>
              <a:spcAft>
                <a:spcPts val="0"/>
              </a:spcAft>
              <a:buClr>
                <a:srgbClr val="888888"/>
              </a:buClr>
              <a:buSzPts val="1800"/>
              <a:buNone/>
              <a:defRPr sz="1800">
                <a:solidFill>
                  <a:srgbClr val="888888"/>
                </a:solidFill>
              </a:defRPr>
            </a:lvl3pPr>
            <a:lvl4pPr marL="1828800" lvl="3" indent="-228600" algn="l">
              <a:lnSpc>
                <a:spcPct val="100000"/>
              </a:lnSpc>
              <a:spcBef>
                <a:spcPts val="0"/>
              </a:spcBef>
              <a:spcAft>
                <a:spcPts val="0"/>
              </a:spcAft>
              <a:buClr>
                <a:srgbClr val="888888"/>
              </a:buClr>
              <a:buSzPts val="1600"/>
              <a:buNone/>
              <a:defRPr sz="1600">
                <a:solidFill>
                  <a:srgbClr val="888888"/>
                </a:solidFill>
              </a:defRPr>
            </a:lvl4pPr>
            <a:lvl5pPr marL="2286000" lvl="4" indent="-228600" algn="l">
              <a:lnSpc>
                <a:spcPct val="100000"/>
              </a:lnSpc>
              <a:spcBef>
                <a:spcPts val="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150" name="Google Shape;150;p69"/>
          <p:cNvPicPr preferRelativeResize="0"/>
          <p:nvPr/>
        </p:nvPicPr>
        <p:blipFill rotWithShape="1">
          <a:blip r:embed="rId2">
            <a:alphaModFix/>
          </a:blip>
          <a:srcRect/>
          <a:stretch/>
        </p:blipFill>
        <p:spPr>
          <a:xfrm>
            <a:off x="10621925" y="5978350"/>
            <a:ext cx="947817" cy="308270"/>
          </a:xfrm>
          <a:prstGeom prst="rect">
            <a:avLst/>
          </a:prstGeom>
          <a:noFill/>
          <a:ln>
            <a:noFill/>
          </a:ln>
        </p:spPr>
      </p:pic>
      <p:pic>
        <p:nvPicPr>
          <p:cNvPr id="151" name="Google Shape;151;p69"/>
          <p:cNvPicPr preferRelativeResize="0"/>
          <p:nvPr/>
        </p:nvPicPr>
        <p:blipFill rotWithShape="1">
          <a:blip r:embed="rId3">
            <a:alphaModFix/>
          </a:blip>
          <a:srcRect/>
          <a:stretch/>
        </p:blipFill>
        <p:spPr>
          <a:xfrm>
            <a:off x="2813585" y="1443789"/>
            <a:ext cx="6564830" cy="3167411"/>
          </a:xfrm>
          <a:prstGeom prst="rect">
            <a:avLst/>
          </a:prstGeom>
          <a:noFill/>
          <a:ln>
            <a:noFill/>
          </a:ln>
        </p:spPr>
      </p:pic>
    </p:spTree>
    <p:extLst>
      <p:ext uri="{BB962C8B-B14F-4D97-AF65-F5344CB8AC3E}">
        <p14:creationId xmlns:p14="http://schemas.microsoft.com/office/powerpoint/2010/main" val="9775320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_Citāts">
  <p:cSld name="1_Citāts">
    <p:bg>
      <p:bgPr>
        <a:solidFill>
          <a:schemeClr val="accent2"/>
        </a:solidFill>
        <a:effectLst/>
      </p:bgPr>
    </p:bg>
    <p:spTree>
      <p:nvGrpSpPr>
        <p:cNvPr id="1" name="Shape 152"/>
        <p:cNvGrpSpPr/>
        <p:nvPr/>
      </p:nvGrpSpPr>
      <p:grpSpPr>
        <a:xfrm>
          <a:off x="0" y="0"/>
          <a:ext cx="0" cy="0"/>
          <a:chOff x="0" y="0"/>
          <a:chExt cx="0" cy="0"/>
        </a:xfrm>
      </p:grpSpPr>
      <p:sp>
        <p:nvSpPr>
          <p:cNvPr id="153" name="Google Shape;153;p70"/>
          <p:cNvSpPr txBox="1">
            <a:spLocks noGrp="1"/>
          </p:cNvSpPr>
          <p:nvPr>
            <p:ph type="title"/>
          </p:nvPr>
        </p:nvSpPr>
        <p:spPr>
          <a:xfrm>
            <a:off x="2813586" y="2101515"/>
            <a:ext cx="6564829" cy="187692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70"/>
          <p:cNvSpPr txBox="1">
            <a:spLocks noGrp="1"/>
          </p:cNvSpPr>
          <p:nvPr>
            <p:ph type="body" idx="1"/>
          </p:nvPr>
        </p:nvSpPr>
        <p:spPr>
          <a:xfrm>
            <a:off x="2813586" y="4807443"/>
            <a:ext cx="6564829" cy="147917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lt1"/>
              </a:buClr>
              <a:buSzPts val="2000"/>
              <a:buNone/>
              <a:defRPr sz="2000">
                <a:solidFill>
                  <a:schemeClr val="lt1"/>
                </a:solidFill>
              </a:defRPr>
            </a:lvl1pPr>
            <a:lvl2pPr marL="914400" lvl="1" indent="-228600" algn="l">
              <a:lnSpc>
                <a:spcPct val="100000"/>
              </a:lnSpc>
              <a:spcBef>
                <a:spcPts val="0"/>
              </a:spcBef>
              <a:spcAft>
                <a:spcPts val="0"/>
              </a:spcAft>
              <a:buClr>
                <a:srgbClr val="888888"/>
              </a:buClr>
              <a:buSzPts val="2000"/>
              <a:buNone/>
              <a:defRPr sz="2000">
                <a:solidFill>
                  <a:srgbClr val="888888"/>
                </a:solidFill>
              </a:defRPr>
            </a:lvl2pPr>
            <a:lvl3pPr marL="1371600" lvl="2" indent="-228600" algn="l">
              <a:lnSpc>
                <a:spcPct val="100000"/>
              </a:lnSpc>
              <a:spcBef>
                <a:spcPts val="0"/>
              </a:spcBef>
              <a:spcAft>
                <a:spcPts val="0"/>
              </a:spcAft>
              <a:buClr>
                <a:srgbClr val="888888"/>
              </a:buClr>
              <a:buSzPts val="1800"/>
              <a:buNone/>
              <a:defRPr sz="1800">
                <a:solidFill>
                  <a:srgbClr val="888888"/>
                </a:solidFill>
              </a:defRPr>
            </a:lvl3pPr>
            <a:lvl4pPr marL="1828800" lvl="3" indent="-228600" algn="l">
              <a:lnSpc>
                <a:spcPct val="100000"/>
              </a:lnSpc>
              <a:spcBef>
                <a:spcPts val="0"/>
              </a:spcBef>
              <a:spcAft>
                <a:spcPts val="0"/>
              </a:spcAft>
              <a:buClr>
                <a:srgbClr val="888888"/>
              </a:buClr>
              <a:buSzPts val="1600"/>
              <a:buNone/>
              <a:defRPr sz="1600">
                <a:solidFill>
                  <a:srgbClr val="888888"/>
                </a:solidFill>
              </a:defRPr>
            </a:lvl4pPr>
            <a:lvl5pPr marL="2286000" lvl="4" indent="-228600" algn="l">
              <a:lnSpc>
                <a:spcPct val="100000"/>
              </a:lnSpc>
              <a:spcBef>
                <a:spcPts val="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155" name="Google Shape;155;p70"/>
          <p:cNvPicPr preferRelativeResize="0"/>
          <p:nvPr/>
        </p:nvPicPr>
        <p:blipFill rotWithShape="1">
          <a:blip r:embed="rId2">
            <a:alphaModFix/>
          </a:blip>
          <a:srcRect/>
          <a:stretch/>
        </p:blipFill>
        <p:spPr>
          <a:xfrm>
            <a:off x="10621925" y="5978350"/>
            <a:ext cx="947817" cy="308270"/>
          </a:xfrm>
          <a:prstGeom prst="rect">
            <a:avLst/>
          </a:prstGeom>
          <a:noFill/>
          <a:ln>
            <a:noFill/>
          </a:ln>
        </p:spPr>
      </p:pic>
      <p:pic>
        <p:nvPicPr>
          <p:cNvPr id="156" name="Google Shape;156;p70"/>
          <p:cNvPicPr preferRelativeResize="0"/>
          <p:nvPr/>
        </p:nvPicPr>
        <p:blipFill rotWithShape="1">
          <a:blip r:embed="rId3">
            <a:alphaModFix/>
          </a:blip>
          <a:srcRect/>
          <a:stretch/>
        </p:blipFill>
        <p:spPr>
          <a:xfrm>
            <a:off x="2813585" y="1443789"/>
            <a:ext cx="6564830" cy="3167411"/>
          </a:xfrm>
          <a:prstGeom prst="rect">
            <a:avLst/>
          </a:prstGeom>
          <a:noFill/>
          <a:ln>
            <a:noFill/>
          </a:ln>
        </p:spPr>
      </p:pic>
    </p:spTree>
    <p:extLst>
      <p:ext uri="{BB962C8B-B14F-4D97-AF65-F5344CB8AC3E}">
        <p14:creationId xmlns:p14="http://schemas.microsoft.com/office/powerpoint/2010/main" val="27965195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_Citāts">
  <p:cSld name="2_Citāts">
    <p:bg>
      <p:bgPr>
        <a:solidFill>
          <a:srgbClr val="00B4A4"/>
        </a:solidFill>
        <a:effectLst/>
      </p:bgPr>
    </p:bg>
    <p:spTree>
      <p:nvGrpSpPr>
        <p:cNvPr id="1" name="Shape 157"/>
        <p:cNvGrpSpPr/>
        <p:nvPr/>
      </p:nvGrpSpPr>
      <p:grpSpPr>
        <a:xfrm>
          <a:off x="0" y="0"/>
          <a:ext cx="0" cy="0"/>
          <a:chOff x="0" y="0"/>
          <a:chExt cx="0" cy="0"/>
        </a:xfrm>
      </p:grpSpPr>
      <p:pic>
        <p:nvPicPr>
          <p:cNvPr id="158" name="Google Shape;158;p71"/>
          <p:cNvPicPr preferRelativeResize="0"/>
          <p:nvPr/>
        </p:nvPicPr>
        <p:blipFill rotWithShape="1">
          <a:blip r:embed="rId2">
            <a:alphaModFix/>
          </a:blip>
          <a:srcRect/>
          <a:stretch/>
        </p:blipFill>
        <p:spPr>
          <a:xfrm>
            <a:off x="2813585" y="1443789"/>
            <a:ext cx="6564830" cy="3167411"/>
          </a:xfrm>
          <a:prstGeom prst="rect">
            <a:avLst/>
          </a:prstGeom>
          <a:noFill/>
          <a:ln>
            <a:noFill/>
          </a:ln>
        </p:spPr>
      </p:pic>
      <p:sp>
        <p:nvSpPr>
          <p:cNvPr id="159" name="Google Shape;159;p71"/>
          <p:cNvSpPr txBox="1">
            <a:spLocks noGrp="1"/>
          </p:cNvSpPr>
          <p:nvPr>
            <p:ph type="title"/>
          </p:nvPr>
        </p:nvSpPr>
        <p:spPr>
          <a:xfrm>
            <a:off x="2813586" y="2101515"/>
            <a:ext cx="6564829" cy="187692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71"/>
          <p:cNvSpPr txBox="1">
            <a:spLocks noGrp="1"/>
          </p:cNvSpPr>
          <p:nvPr>
            <p:ph type="body" idx="1"/>
          </p:nvPr>
        </p:nvSpPr>
        <p:spPr>
          <a:xfrm>
            <a:off x="2813586" y="4807443"/>
            <a:ext cx="6564829" cy="147917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lt1"/>
              </a:buClr>
              <a:buSzPts val="2000"/>
              <a:buNone/>
              <a:defRPr sz="2000">
                <a:solidFill>
                  <a:schemeClr val="lt1"/>
                </a:solidFill>
              </a:defRPr>
            </a:lvl1pPr>
            <a:lvl2pPr marL="914400" lvl="1" indent="-228600" algn="l">
              <a:lnSpc>
                <a:spcPct val="100000"/>
              </a:lnSpc>
              <a:spcBef>
                <a:spcPts val="0"/>
              </a:spcBef>
              <a:spcAft>
                <a:spcPts val="0"/>
              </a:spcAft>
              <a:buClr>
                <a:srgbClr val="888888"/>
              </a:buClr>
              <a:buSzPts val="2000"/>
              <a:buNone/>
              <a:defRPr sz="2000">
                <a:solidFill>
                  <a:srgbClr val="888888"/>
                </a:solidFill>
              </a:defRPr>
            </a:lvl2pPr>
            <a:lvl3pPr marL="1371600" lvl="2" indent="-228600" algn="l">
              <a:lnSpc>
                <a:spcPct val="100000"/>
              </a:lnSpc>
              <a:spcBef>
                <a:spcPts val="0"/>
              </a:spcBef>
              <a:spcAft>
                <a:spcPts val="0"/>
              </a:spcAft>
              <a:buClr>
                <a:srgbClr val="888888"/>
              </a:buClr>
              <a:buSzPts val="1800"/>
              <a:buNone/>
              <a:defRPr sz="1800">
                <a:solidFill>
                  <a:srgbClr val="888888"/>
                </a:solidFill>
              </a:defRPr>
            </a:lvl3pPr>
            <a:lvl4pPr marL="1828800" lvl="3" indent="-228600" algn="l">
              <a:lnSpc>
                <a:spcPct val="100000"/>
              </a:lnSpc>
              <a:spcBef>
                <a:spcPts val="0"/>
              </a:spcBef>
              <a:spcAft>
                <a:spcPts val="0"/>
              </a:spcAft>
              <a:buClr>
                <a:srgbClr val="888888"/>
              </a:buClr>
              <a:buSzPts val="1600"/>
              <a:buNone/>
              <a:defRPr sz="1600">
                <a:solidFill>
                  <a:srgbClr val="888888"/>
                </a:solidFill>
              </a:defRPr>
            </a:lvl4pPr>
            <a:lvl5pPr marL="2286000" lvl="4" indent="-228600" algn="l">
              <a:lnSpc>
                <a:spcPct val="100000"/>
              </a:lnSpc>
              <a:spcBef>
                <a:spcPts val="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161" name="Google Shape;161;p71"/>
          <p:cNvPicPr preferRelativeResize="0"/>
          <p:nvPr/>
        </p:nvPicPr>
        <p:blipFill rotWithShape="1">
          <a:blip r:embed="rId3">
            <a:alphaModFix/>
          </a:blip>
          <a:srcRect/>
          <a:stretch/>
        </p:blipFill>
        <p:spPr>
          <a:xfrm>
            <a:off x="10621925" y="5978350"/>
            <a:ext cx="947817" cy="308270"/>
          </a:xfrm>
          <a:prstGeom prst="rect">
            <a:avLst/>
          </a:prstGeom>
          <a:noFill/>
          <a:ln>
            <a:noFill/>
          </a:ln>
        </p:spPr>
      </p:pic>
    </p:spTree>
    <p:extLst>
      <p:ext uri="{BB962C8B-B14F-4D97-AF65-F5344CB8AC3E}">
        <p14:creationId xmlns:p14="http://schemas.microsoft.com/office/powerpoint/2010/main" val="37879818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Atbalstītāji_sānā">
  <p:cSld name="Atbalstītāji_sānā">
    <p:bg>
      <p:bgPr>
        <a:solidFill>
          <a:schemeClr val="accent1"/>
        </a:solidFill>
        <a:effectLst/>
      </p:bgPr>
    </p:bg>
    <p:spTree>
      <p:nvGrpSpPr>
        <p:cNvPr id="1" name="Shape 162"/>
        <p:cNvGrpSpPr/>
        <p:nvPr/>
      </p:nvGrpSpPr>
      <p:grpSpPr>
        <a:xfrm>
          <a:off x="0" y="0"/>
          <a:ext cx="0" cy="0"/>
          <a:chOff x="0" y="0"/>
          <a:chExt cx="0" cy="0"/>
        </a:xfrm>
      </p:grpSpPr>
      <p:sp>
        <p:nvSpPr>
          <p:cNvPr id="163" name="Google Shape;163;p72"/>
          <p:cNvSpPr txBox="1">
            <a:spLocks noGrp="1"/>
          </p:cNvSpPr>
          <p:nvPr>
            <p:ph type="title"/>
          </p:nvPr>
        </p:nvSpPr>
        <p:spPr>
          <a:xfrm>
            <a:off x="435497" y="417095"/>
            <a:ext cx="7842230"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72"/>
          <p:cNvSpPr txBox="1">
            <a:spLocks noGrp="1"/>
          </p:cNvSpPr>
          <p:nvPr>
            <p:ph type="body" idx="1"/>
          </p:nvPr>
        </p:nvSpPr>
        <p:spPr>
          <a:xfrm>
            <a:off x="435496" y="2406315"/>
            <a:ext cx="7842231" cy="381877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lt1"/>
              </a:buClr>
              <a:buSzPts val="2400"/>
              <a:buFont typeface="Arial"/>
              <a:buNone/>
              <a:defRPr sz="2400">
                <a:solidFill>
                  <a:schemeClr val="lt1"/>
                </a:solidFill>
              </a:defRPr>
            </a:lvl1pPr>
            <a:lvl2pPr marL="914400" lvl="1" indent="-228600" algn="l">
              <a:lnSpc>
                <a:spcPct val="100000"/>
              </a:lnSpc>
              <a:spcBef>
                <a:spcPts val="0"/>
              </a:spcBef>
              <a:spcAft>
                <a:spcPts val="0"/>
              </a:spcAft>
              <a:buClr>
                <a:schemeClr val="lt1"/>
              </a:buClr>
              <a:buSzPts val="2000"/>
              <a:buFont typeface="Arial"/>
              <a:buNone/>
              <a:defRPr sz="2000">
                <a:solidFill>
                  <a:schemeClr val="lt1"/>
                </a:solidFill>
              </a:defRPr>
            </a:lvl2pPr>
            <a:lvl3pPr marL="1371600" lvl="2" indent="-228600" algn="l">
              <a:lnSpc>
                <a:spcPct val="100000"/>
              </a:lnSpc>
              <a:spcBef>
                <a:spcPts val="0"/>
              </a:spcBef>
              <a:spcAft>
                <a:spcPts val="0"/>
              </a:spcAft>
              <a:buClr>
                <a:schemeClr val="lt1"/>
              </a:buClr>
              <a:buSzPts val="1800"/>
              <a:buFont typeface="Arial"/>
              <a:buNone/>
              <a:defRPr sz="1800">
                <a:solidFill>
                  <a:schemeClr val="lt1"/>
                </a:solidFill>
              </a:defRPr>
            </a:lvl3pPr>
            <a:lvl4pPr marL="1828800" lvl="3" indent="-228600" algn="l">
              <a:lnSpc>
                <a:spcPct val="100000"/>
              </a:lnSpc>
              <a:spcBef>
                <a:spcPts val="0"/>
              </a:spcBef>
              <a:spcAft>
                <a:spcPts val="0"/>
              </a:spcAft>
              <a:buClr>
                <a:schemeClr val="lt1"/>
              </a:buClr>
              <a:buSzPts val="1600"/>
              <a:buFont typeface="Arial"/>
              <a:buNone/>
              <a:defRPr sz="1600">
                <a:solidFill>
                  <a:schemeClr val="lt1"/>
                </a:solidFill>
              </a:defRPr>
            </a:lvl4pPr>
            <a:lvl5pPr marL="2286000" lvl="4" indent="-228600" algn="l">
              <a:lnSpc>
                <a:spcPct val="100000"/>
              </a:lnSpc>
              <a:spcBef>
                <a:spcPts val="0"/>
              </a:spcBef>
              <a:spcAft>
                <a:spcPts val="0"/>
              </a:spcAft>
              <a:buClr>
                <a:schemeClr val="lt1"/>
              </a:buClr>
              <a:buSzPts val="1600"/>
              <a:buFont typeface="Arial"/>
              <a:buNone/>
              <a:defRPr sz="16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65" name="Google Shape;165;p72"/>
          <p:cNvPicPr preferRelativeResize="0"/>
          <p:nvPr/>
        </p:nvPicPr>
        <p:blipFill rotWithShape="1">
          <a:blip r:embed="rId2">
            <a:alphaModFix/>
          </a:blip>
          <a:srcRect/>
          <a:stretch/>
        </p:blipFill>
        <p:spPr>
          <a:xfrm>
            <a:off x="10654009" y="6026476"/>
            <a:ext cx="947817" cy="308270"/>
          </a:xfrm>
          <a:prstGeom prst="rect">
            <a:avLst/>
          </a:prstGeom>
          <a:noFill/>
          <a:ln>
            <a:noFill/>
          </a:ln>
        </p:spPr>
      </p:pic>
      <p:sp>
        <p:nvSpPr>
          <p:cNvPr id="166" name="Google Shape;166;p72"/>
          <p:cNvSpPr/>
          <p:nvPr/>
        </p:nvSpPr>
        <p:spPr>
          <a:xfrm>
            <a:off x="8935453" y="0"/>
            <a:ext cx="3256547"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67" name="Google Shape;167;p72"/>
          <p:cNvPicPr preferRelativeResize="0"/>
          <p:nvPr/>
        </p:nvPicPr>
        <p:blipFill rotWithShape="1">
          <a:blip r:embed="rId3">
            <a:alphaModFix/>
          </a:blip>
          <a:srcRect/>
          <a:stretch/>
        </p:blipFill>
        <p:spPr>
          <a:xfrm>
            <a:off x="9843933" y="856573"/>
            <a:ext cx="1458788" cy="473120"/>
          </a:xfrm>
          <a:prstGeom prst="rect">
            <a:avLst/>
          </a:prstGeom>
          <a:noFill/>
          <a:ln>
            <a:noFill/>
          </a:ln>
        </p:spPr>
      </p:pic>
      <p:pic>
        <p:nvPicPr>
          <p:cNvPr id="168" name="Google Shape;168;p72"/>
          <p:cNvPicPr preferRelativeResize="0"/>
          <p:nvPr/>
        </p:nvPicPr>
        <p:blipFill rotWithShape="1">
          <a:blip r:embed="rId4">
            <a:alphaModFix/>
          </a:blip>
          <a:srcRect/>
          <a:stretch/>
        </p:blipFill>
        <p:spPr>
          <a:xfrm>
            <a:off x="9890543" y="2186266"/>
            <a:ext cx="1552418" cy="1552418"/>
          </a:xfrm>
          <a:prstGeom prst="rect">
            <a:avLst/>
          </a:prstGeom>
          <a:noFill/>
          <a:ln>
            <a:noFill/>
          </a:ln>
        </p:spPr>
      </p:pic>
      <p:pic>
        <p:nvPicPr>
          <p:cNvPr id="169" name="Google Shape;169;p72"/>
          <p:cNvPicPr preferRelativeResize="0"/>
          <p:nvPr/>
        </p:nvPicPr>
        <p:blipFill rotWithShape="1">
          <a:blip r:embed="rId5">
            <a:alphaModFix/>
          </a:blip>
          <a:srcRect/>
          <a:stretch/>
        </p:blipFill>
        <p:spPr>
          <a:xfrm>
            <a:off x="9890543" y="4299414"/>
            <a:ext cx="1655911" cy="476075"/>
          </a:xfrm>
          <a:prstGeom prst="rect">
            <a:avLst/>
          </a:prstGeom>
          <a:noFill/>
          <a:ln>
            <a:noFill/>
          </a:ln>
        </p:spPr>
      </p:pic>
      <p:pic>
        <p:nvPicPr>
          <p:cNvPr id="170" name="Google Shape;170;p72"/>
          <p:cNvPicPr preferRelativeResize="0"/>
          <p:nvPr/>
        </p:nvPicPr>
        <p:blipFill rotWithShape="1">
          <a:blip r:embed="rId6">
            <a:alphaModFix/>
          </a:blip>
          <a:srcRect/>
          <a:stretch/>
        </p:blipFill>
        <p:spPr>
          <a:xfrm>
            <a:off x="9761177" y="5528957"/>
            <a:ext cx="1914645" cy="413978"/>
          </a:xfrm>
          <a:prstGeom prst="rect">
            <a:avLst/>
          </a:prstGeom>
          <a:noFill/>
          <a:ln>
            <a:noFill/>
          </a:ln>
        </p:spPr>
      </p:pic>
    </p:spTree>
    <p:extLst>
      <p:ext uri="{BB962C8B-B14F-4D97-AF65-F5344CB8AC3E}">
        <p14:creationId xmlns:p14="http://schemas.microsoft.com/office/powerpoint/2010/main" val="3158453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Liela_Bilde_Pa_Visu_Slaidu">
  <p:cSld name="Liela_Bilde_Pa_Visu_Slaidu">
    <p:spTree>
      <p:nvGrpSpPr>
        <p:cNvPr id="1" name="Shape 171"/>
        <p:cNvGrpSpPr/>
        <p:nvPr/>
      </p:nvGrpSpPr>
      <p:grpSpPr>
        <a:xfrm>
          <a:off x="0" y="0"/>
          <a:ext cx="0" cy="0"/>
          <a:chOff x="0" y="0"/>
          <a:chExt cx="0" cy="0"/>
        </a:xfrm>
      </p:grpSpPr>
      <p:sp>
        <p:nvSpPr>
          <p:cNvPr id="172" name="Google Shape;172;p73"/>
          <p:cNvSpPr>
            <a:spLocks noGrp="1"/>
          </p:cNvSpPr>
          <p:nvPr>
            <p:ph type="pic" idx="2"/>
          </p:nvPr>
        </p:nvSpPr>
        <p:spPr>
          <a:xfrm>
            <a:off x="0" y="0"/>
            <a:ext cx="12192000" cy="6858000"/>
          </a:xfrm>
          <a:prstGeom prst="rect">
            <a:avLst/>
          </a:prstGeom>
          <a:noFill/>
          <a:ln>
            <a:noFill/>
          </a:ln>
        </p:spPr>
      </p:sp>
    </p:spTree>
    <p:extLst>
      <p:ext uri="{BB962C8B-B14F-4D97-AF65-F5344CB8AC3E}">
        <p14:creationId xmlns:p14="http://schemas.microsoft.com/office/powerpoint/2010/main" val="7479508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hēma_Pa_Visu_Slaidu_ar_Malām">
  <p:cSld name="Shēma_Pa_Visu_Slaidu_ar_Malām">
    <p:spTree>
      <p:nvGrpSpPr>
        <p:cNvPr id="1" name="Shape 173"/>
        <p:cNvGrpSpPr/>
        <p:nvPr/>
      </p:nvGrpSpPr>
      <p:grpSpPr>
        <a:xfrm>
          <a:off x="0" y="0"/>
          <a:ext cx="0" cy="0"/>
          <a:chOff x="0" y="0"/>
          <a:chExt cx="0" cy="0"/>
        </a:xfrm>
      </p:grpSpPr>
      <p:sp>
        <p:nvSpPr>
          <p:cNvPr id="174" name="Google Shape;174;p74"/>
          <p:cNvSpPr>
            <a:spLocks noGrp="1"/>
          </p:cNvSpPr>
          <p:nvPr>
            <p:ph type="pic" idx="2"/>
          </p:nvPr>
        </p:nvSpPr>
        <p:spPr>
          <a:xfrm>
            <a:off x="585537" y="541422"/>
            <a:ext cx="11020926" cy="5775157"/>
          </a:xfrm>
          <a:prstGeom prst="rect">
            <a:avLst/>
          </a:prstGeom>
          <a:noFill/>
          <a:ln>
            <a:noFill/>
          </a:ln>
        </p:spPr>
      </p:sp>
    </p:spTree>
    <p:extLst>
      <p:ext uri="{BB962C8B-B14F-4D97-AF65-F5344CB8AC3E}">
        <p14:creationId xmlns:p14="http://schemas.microsoft.com/office/powerpoint/2010/main" val="3306690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ullet points">
  <p:cSld name="1_Bullet points">
    <p:bg>
      <p:bgPr>
        <a:solidFill>
          <a:schemeClr val="lt1"/>
        </a:solidFill>
        <a:effectLst/>
      </p:bgPr>
    </p:bg>
    <p:spTree>
      <p:nvGrpSpPr>
        <p:cNvPr id="1" name="Shape 55"/>
        <p:cNvGrpSpPr/>
        <p:nvPr/>
      </p:nvGrpSpPr>
      <p:grpSpPr>
        <a:xfrm>
          <a:off x="0" y="0"/>
          <a:ext cx="0" cy="0"/>
          <a:chOff x="0" y="0"/>
          <a:chExt cx="0" cy="0"/>
        </a:xfrm>
      </p:grpSpPr>
      <p:sp>
        <p:nvSpPr>
          <p:cNvPr id="56" name="Google Shape;56;p48"/>
          <p:cNvSpPr txBox="1">
            <a:spLocks noGrp="1"/>
          </p:cNvSpPr>
          <p:nvPr>
            <p:ph type="title"/>
          </p:nvPr>
        </p:nvSpPr>
        <p:spPr>
          <a:xfrm>
            <a:off x="435497" y="417095"/>
            <a:ext cx="8547138"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600"/>
              <a:buFont typeface="Arial"/>
              <a:buNone/>
              <a:defRPr sz="36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48"/>
          <p:cNvSpPr txBox="1">
            <a:spLocks noGrp="1"/>
          </p:cNvSpPr>
          <p:nvPr>
            <p:ph type="body" idx="1"/>
          </p:nvPr>
        </p:nvSpPr>
        <p:spPr>
          <a:xfrm>
            <a:off x="1299411" y="2053389"/>
            <a:ext cx="9785683" cy="3705727"/>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600"/>
              </a:spcBef>
              <a:spcAft>
                <a:spcPts val="0"/>
              </a:spcAft>
              <a:buClr>
                <a:schemeClr val="accent1"/>
              </a:buClr>
              <a:buSzPts val="2400"/>
              <a:buFont typeface="Arial"/>
              <a:buChar char="•"/>
              <a:defRPr sz="2400">
                <a:solidFill>
                  <a:schemeClr val="accent1"/>
                </a:solidFill>
              </a:defRPr>
            </a:lvl1pPr>
            <a:lvl2pPr marL="914400" lvl="1" indent="-355600" algn="l">
              <a:lnSpc>
                <a:spcPct val="100000"/>
              </a:lnSpc>
              <a:spcBef>
                <a:spcPts val="600"/>
              </a:spcBef>
              <a:spcAft>
                <a:spcPts val="0"/>
              </a:spcAft>
              <a:buClr>
                <a:schemeClr val="accent1"/>
              </a:buClr>
              <a:buSzPts val="2000"/>
              <a:buFont typeface="Arial"/>
              <a:buChar char="•"/>
              <a:defRPr sz="2000">
                <a:solidFill>
                  <a:schemeClr val="accent1"/>
                </a:solidFill>
              </a:defRPr>
            </a:lvl2pPr>
            <a:lvl3pPr marL="1371600" lvl="2" indent="-342900" algn="l">
              <a:lnSpc>
                <a:spcPct val="100000"/>
              </a:lnSpc>
              <a:spcBef>
                <a:spcPts val="600"/>
              </a:spcBef>
              <a:spcAft>
                <a:spcPts val="0"/>
              </a:spcAft>
              <a:buClr>
                <a:schemeClr val="accent1"/>
              </a:buClr>
              <a:buSzPts val="1800"/>
              <a:buFont typeface="Arial"/>
              <a:buChar char="•"/>
              <a:defRPr sz="1800">
                <a:solidFill>
                  <a:schemeClr val="accent1"/>
                </a:solidFill>
              </a:defRPr>
            </a:lvl3pPr>
            <a:lvl4pPr marL="1828800" lvl="3" indent="-330200" algn="l">
              <a:lnSpc>
                <a:spcPct val="100000"/>
              </a:lnSpc>
              <a:spcBef>
                <a:spcPts val="600"/>
              </a:spcBef>
              <a:spcAft>
                <a:spcPts val="0"/>
              </a:spcAft>
              <a:buClr>
                <a:schemeClr val="accent1"/>
              </a:buClr>
              <a:buSzPts val="1600"/>
              <a:buFont typeface="Arial"/>
              <a:buChar char="•"/>
              <a:defRPr sz="1600">
                <a:solidFill>
                  <a:schemeClr val="accent1"/>
                </a:solidFill>
              </a:defRPr>
            </a:lvl4pPr>
            <a:lvl5pPr marL="2286000" lvl="4" indent="-330200" algn="l">
              <a:lnSpc>
                <a:spcPct val="100000"/>
              </a:lnSpc>
              <a:spcBef>
                <a:spcPts val="600"/>
              </a:spcBef>
              <a:spcAft>
                <a:spcPts val="0"/>
              </a:spcAft>
              <a:buClr>
                <a:schemeClr val="accent1"/>
              </a:buClr>
              <a:buSzPts val="1600"/>
              <a:buFont typeface="Arial"/>
              <a:buChar char="•"/>
              <a:defRPr sz="1600">
                <a:solidFill>
                  <a:schemeClr val="accen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8" name="Google Shape;58;p48"/>
          <p:cNvPicPr preferRelativeResize="0"/>
          <p:nvPr/>
        </p:nvPicPr>
        <p:blipFill rotWithShape="1">
          <a:blip r:embed="rId2">
            <a:alphaModFix/>
          </a:blip>
          <a:srcRect/>
          <a:stretch/>
        </p:blipFill>
        <p:spPr>
          <a:xfrm>
            <a:off x="10227705" y="6272463"/>
            <a:ext cx="1346062" cy="585537"/>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aldies!">
  <p:cSld name="Paldies!">
    <p:bg>
      <p:bgPr>
        <a:solidFill>
          <a:schemeClr val="accent1"/>
        </a:solidFill>
        <a:effectLst/>
      </p:bgPr>
    </p:bg>
    <p:spTree>
      <p:nvGrpSpPr>
        <p:cNvPr id="1" name="Shape 175"/>
        <p:cNvGrpSpPr/>
        <p:nvPr/>
      </p:nvGrpSpPr>
      <p:grpSpPr>
        <a:xfrm>
          <a:off x="0" y="0"/>
          <a:ext cx="0" cy="0"/>
          <a:chOff x="0" y="0"/>
          <a:chExt cx="0" cy="0"/>
        </a:xfrm>
      </p:grpSpPr>
      <p:sp>
        <p:nvSpPr>
          <p:cNvPr id="176" name="Google Shape;176;p75"/>
          <p:cNvSpPr txBox="1">
            <a:spLocks noGrp="1"/>
          </p:cNvSpPr>
          <p:nvPr>
            <p:ph type="title"/>
          </p:nvPr>
        </p:nvSpPr>
        <p:spPr>
          <a:xfrm>
            <a:off x="3514165" y="2642347"/>
            <a:ext cx="5163671" cy="157330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75"/>
          <p:cNvSpPr txBox="1">
            <a:spLocks noGrp="1"/>
          </p:cNvSpPr>
          <p:nvPr>
            <p:ph type="body" idx="1"/>
          </p:nvPr>
        </p:nvSpPr>
        <p:spPr>
          <a:xfrm>
            <a:off x="3513932" y="4397375"/>
            <a:ext cx="5164137" cy="1425575"/>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lt2"/>
              </a:buClr>
              <a:buSzPts val="2400"/>
              <a:buNone/>
              <a:defRPr>
                <a:solidFill>
                  <a:schemeClr val="lt2"/>
                </a:solidFill>
              </a:defRPr>
            </a:lvl1pPr>
            <a:lvl2pPr marL="914400" lvl="1" indent="-228600" algn="ctr">
              <a:lnSpc>
                <a:spcPct val="100000"/>
              </a:lnSpc>
              <a:spcBef>
                <a:spcPts val="0"/>
              </a:spcBef>
              <a:spcAft>
                <a:spcPts val="0"/>
              </a:spcAft>
              <a:buClr>
                <a:schemeClr val="lt2"/>
              </a:buClr>
              <a:buSzPts val="2000"/>
              <a:buNone/>
              <a:defRPr>
                <a:solidFill>
                  <a:schemeClr val="lt2"/>
                </a:solidFill>
              </a:defRPr>
            </a:lvl2pPr>
            <a:lvl3pPr marL="1371600" lvl="2" indent="-228600" algn="ctr">
              <a:lnSpc>
                <a:spcPct val="100000"/>
              </a:lnSpc>
              <a:spcBef>
                <a:spcPts val="0"/>
              </a:spcBef>
              <a:spcAft>
                <a:spcPts val="0"/>
              </a:spcAft>
              <a:buClr>
                <a:schemeClr val="lt2"/>
              </a:buClr>
              <a:buSzPts val="1800"/>
              <a:buNone/>
              <a:defRPr>
                <a:solidFill>
                  <a:schemeClr val="lt2"/>
                </a:solidFill>
              </a:defRPr>
            </a:lvl3pPr>
            <a:lvl4pPr marL="1828800" lvl="3" indent="-228600" algn="ctr">
              <a:lnSpc>
                <a:spcPct val="100000"/>
              </a:lnSpc>
              <a:spcBef>
                <a:spcPts val="0"/>
              </a:spcBef>
              <a:spcAft>
                <a:spcPts val="0"/>
              </a:spcAft>
              <a:buClr>
                <a:schemeClr val="lt2"/>
              </a:buClr>
              <a:buSzPts val="1600"/>
              <a:buNone/>
              <a:defRPr>
                <a:solidFill>
                  <a:schemeClr val="lt2"/>
                </a:solidFill>
              </a:defRPr>
            </a:lvl4pPr>
            <a:lvl5pPr marL="2286000" lvl="4" indent="-228600" algn="ctr">
              <a:lnSpc>
                <a:spcPct val="100000"/>
              </a:lnSpc>
              <a:spcBef>
                <a:spcPts val="0"/>
              </a:spcBef>
              <a:spcAft>
                <a:spcPts val="0"/>
              </a:spcAft>
              <a:buClr>
                <a:schemeClr val="lt2"/>
              </a:buClr>
              <a:buSzPts val="1600"/>
              <a:buNone/>
              <a:defRPr>
                <a:solidFill>
                  <a:schemeClr val="lt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8" name="Google Shape;178;p75"/>
          <p:cNvPicPr preferRelativeResize="0"/>
          <p:nvPr/>
        </p:nvPicPr>
        <p:blipFill rotWithShape="1">
          <a:blip r:embed="rId2">
            <a:alphaModFix/>
          </a:blip>
          <a:srcRect/>
          <a:stretch/>
        </p:blipFill>
        <p:spPr>
          <a:xfrm>
            <a:off x="10621925" y="5978350"/>
            <a:ext cx="947817" cy="308270"/>
          </a:xfrm>
          <a:prstGeom prst="rect">
            <a:avLst/>
          </a:prstGeom>
          <a:noFill/>
          <a:ln>
            <a:noFill/>
          </a:ln>
        </p:spPr>
      </p:pic>
    </p:spTree>
    <p:extLst>
      <p:ext uri="{BB962C8B-B14F-4D97-AF65-F5344CB8AC3E}">
        <p14:creationId xmlns:p14="http://schemas.microsoft.com/office/powerpoint/2010/main" val="36711616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Atbalstitaji_Slaidos">
  <p:cSld name="Atbalstitaji_Slaidos">
    <p:bg>
      <p:bgPr>
        <a:solidFill>
          <a:schemeClr val="accent1"/>
        </a:solidFill>
        <a:effectLst/>
      </p:bgPr>
    </p:bg>
    <p:spTree>
      <p:nvGrpSpPr>
        <p:cNvPr id="1" name="Shape 179"/>
        <p:cNvGrpSpPr/>
        <p:nvPr/>
      </p:nvGrpSpPr>
      <p:grpSpPr>
        <a:xfrm>
          <a:off x="0" y="0"/>
          <a:ext cx="0" cy="0"/>
          <a:chOff x="0" y="0"/>
          <a:chExt cx="0" cy="0"/>
        </a:xfrm>
      </p:grpSpPr>
      <p:sp>
        <p:nvSpPr>
          <p:cNvPr id="180" name="Google Shape;180;p76"/>
          <p:cNvSpPr txBox="1">
            <a:spLocks noGrp="1"/>
          </p:cNvSpPr>
          <p:nvPr>
            <p:ph type="title"/>
          </p:nvPr>
        </p:nvSpPr>
        <p:spPr>
          <a:xfrm>
            <a:off x="2550619" y="1855693"/>
            <a:ext cx="7090763" cy="157330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1" name="Google Shape;181;p76"/>
          <p:cNvSpPr txBox="1">
            <a:spLocks noGrp="1"/>
          </p:cNvSpPr>
          <p:nvPr>
            <p:ph type="body" idx="1"/>
          </p:nvPr>
        </p:nvSpPr>
        <p:spPr>
          <a:xfrm>
            <a:off x="2550619" y="3523129"/>
            <a:ext cx="7090763" cy="1479177"/>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2400"/>
              <a:buNone/>
              <a:defRPr sz="2400">
                <a:solidFill>
                  <a:schemeClr val="lt1"/>
                </a:solidFill>
              </a:defRPr>
            </a:lvl1pPr>
            <a:lvl2pPr marL="914400" lvl="1" indent="-228600" algn="l">
              <a:lnSpc>
                <a:spcPct val="100000"/>
              </a:lnSpc>
              <a:spcBef>
                <a:spcPts val="0"/>
              </a:spcBef>
              <a:spcAft>
                <a:spcPts val="0"/>
              </a:spcAft>
              <a:buClr>
                <a:srgbClr val="888888"/>
              </a:buClr>
              <a:buSzPts val="2000"/>
              <a:buNone/>
              <a:defRPr sz="2000">
                <a:solidFill>
                  <a:srgbClr val="888888"/>
                </a:solidFill>
              </a:defRPr>
            </a:lvl2pPr>
            <a:lvl3pPr marL="1371600" lvl="2" indent="-228600" algn="l">
              <a:lnSpc>
                <a:spcPct val="100000"/>
              </a:lnSpc>
              <a:spcBef>
                <a:spcPts val="0"/>
              </a:spcBef>
              <a:spcAft>
                <a:spcPts val="0"/>
              </a:spcAft>
              <a:buClr>
                <a:srgbClr val="888888"/>
              </a:buClr>
              <a:buSzPts val="1800"/>
              <a:buNone/>
              <a:defRPr sz="1800">
                <a:solidFill>
                  <a:srgbClr val="888888"/>
                </a:solidFill>
              </a:defRPr>
            </a:lvl3pPr>
            <a:lvl4pPr marL="1828800" lvl="3" indent="-228600" algn="l">
              <a:lnSpc>
                <a:spcPct val="100000"/>
              </a:lnSpc>
              <a:spcBef>
                <a:spcPts val="0"/>
              </a:spcBef>
              <a:spcAft>
                <a:spcPts val="0"/>
              </a:spcAft>
              <a:buClr>
                <a:srgbClr val="888888"/>
              </a:buClr>
              <a:buSzPts val="1600"/>
              <a:buNone/>
              <a:defRPr sz="1600">
                <a:solidFill>
                  <a:srgbClr val="888888"/>
                </a:solidFill>
              </a:defRPr>
            </a:lvl4pPr>
            <a:lvl5pPr marL="2286000" lvl="4" indent="-228600" algn="l">
              <a:lnSpc>
                <a:spcPct val="100000"/>
              </a:lnSpc>
              <a:spcBef>
                <a:spcPts val="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82" name="Google Shape;182;p76"/>
          <p:cNvSpPr/>
          <p:nvPr/>
        </p:nvSpPr>
        <p:spPr>
          <a:xfrm>
            <a:off x="0" y="5717894"/>
            <a:ext cx="12192000" cy="114010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83" name="Google Shape;183;p76"/>
          <p:cNvPicPr preferRelativeResize="0"/>
          <p:nvPr/>
        </p:nvPicPr>
        <p:blipFill rotWithShape="1">
          <a:blip r:embed="rId2">
            <a:alphaModFix/>
          </a:blip>
          <a:srcRect l="49729" t="971"/>
          <a:stretch/>
        </p:blipFill>
        <p:spPr>
          <a:xfrm>
            <a:off x="10506466" y="6053328"/>
            <a:ext cx="1207896" cy="515535"/>
          </a:xfrm>
          <a:prstGeom prst="rect">
            <a:avLst/>
          </a:prstGeom>
          <a:noFill/>
          <a:ln>
            <a:noFill/>
          </a:ln>
        </p:spPr>
      </p:pic>
      <p:pic>
        <p:nvPicPr>
          <p:cNvPr id="184" name="Google Shape;184;p76"/>
          <p:cNvPicPr preferRelativeResize="0"/>
          <p:nvPr/>
        </p:nvPicPr>
        <p:blipFill rotWithShape="1">
          <a:blip r:embed="rId3">
            <a:alphaModFix/>
          </a:blip>
          <a:srcRect/>
          <a:stretch/>
        </p:blipFill>
        <p:spPr>
          <a:xfrm>
            <a:off x="6676808" y="6115556"/>
            <a:ext cx="1170827" cy="336613"/>
          </a:xfrm>
          <a:prstGeom prst="rect">
            <a:avLst/>
          </a:prstGeom>
          <a:noFill/>
          <a:ln>
            <a:noFill/>
          </a:ln>
        </p:spPr>
      </p:pic>
      <p:pic>
        <p:nvPicPr>
          <p:cNvPr id="185" name="Google Shape;185;p76"/>
          <p:cNvPicPr preferRelativeResize="0"/>
          <p:nvPr/>
        </p:nvPicPr>
        <p:blipFill rotWithShape="1">
          <a:blip r:embed="rId4">
            <a:alphaModFix/>
          </a:blip>
          <a:srcRect/>
          <a:stretch/>
        </p:blipFill>
        <p:spPr>
          <a:xfrm>
            <a:off x="8561438" y="6137168"/>
            <a:ext cx="1601135" cy="346192"/>
          </a:xfrm>
          <a:prstGeom prst="rect">
            <a:avLst/>
          </a:prstGeom>
          <a:noFill/>
          <a:ln>
            <a:noFill/>
          </a:ln>
        </p:spPr>
      </p:pic>
    </p:spTree>
    <p:extLst>
      <p:ext uri="{BB962C8B-B14F-4D97-AF65-F5344CB8AC3E}">
        <p14:creationId xmlns:p14="http://schemas.microsoft.com/office/powerpoint/2010/main" val="41416572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abula_lillā">
  <p:cSld name="Tabula_lillā">
    <p:bg>
      <p:bgPr>
        <a:solidFill>
          <a:schemeClr val="accent1"/>
        </a:solidFill>
        <a:effectLst/>
      </p:bgPr>
    </p:bg>
    <p:spTree>
      <p:nvGrpSpPr>
        <p:cNvPr id="1" name="Shape 186"/>
        <p:cNvGrpSpPr/>
        <p:nvPr/>
      </p:nvGrpSpPr>
      <p:grpSpPr>
        <a:xfrm>
          <a:off x="0" y="0"/>
          <a:ext cx="0" cy="0"/>
          <a:chOff x="0" y="0"/>
          <a:chExt cx="0" cy="0"/>
        </a:xfrm>
      </p:grpSpPr>
      <p:sp>
        <p:nvSpPr>
          <p:cNvPr id="187" name="Google Shape;187;p77"/>
          <p:cNvSpPr txBox="1">
            <a:spLocks noGrp="1"/>
          </p:cNvSpPr>
          <p:nvPr>
            <p:ph type="title"/>
          </p:nvPr>
        </p:nvSpPr>
        <p:spPr>
          <a:xfrm>
            <a:off x="435496" y="417095"/>
            <a:ext cx="8560585"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88" name="Google Shape;188;p77"/>
          <p:cNvPicPr preferRelativeResize="0"/>
          <p:nvPr/>
        </p:nvPicPr>
        <p:blipFill rotWithShape="1">
          <a:blip r:embed="rId2">
            <a:alphaModFix/>
          </a:blip>
          <a:srcRect/>
          <a:stretch/>
        </p:blipFill>
        <p:spPr>
          <a:xfrm>
            <a:off x="10654009" y="6026476"/>
            <a:ext cx="947817" cy="308270"/>
          </a:xfrm>
          <a:prstGeom prst="rect">
            <a:avLst/>
          </a:prstGeom>
          <a:noFill/>
          <a:ln>
            <a:noFill/>
          </a:ln>
        </p:spPr>
      </p:pic>
    </p:spTree>
    <p:extLst>
      <p:ext uri="{BB962C8B-B14F-4D97-AF65-F5344CB8AC3E}">
        <p14:creationId xmlns:p14="http://schemas.microsoft.com/office/powerpoint/2010/main" val="39964366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abula_Balts_ar_grafiku">
  <p:cSld name="Tabula_Balts_ar_grafiku">
    <p:bg>
      <p:bgPr>
        <a:solidFill>
          <a:schemeClr val="lt1"/>
        </a:solidFill>
        <a:effectLst/>
      </p:bgPr>
    </p:bg>
    <p:spTree>
      <p:nvGrpSpPr>
        <p:cNvPr id="1" name="Shape 189"/>
        <p:cNvGrpSpPr/>
        <p:nvPr/>
      </p:nvGrpSpPr>
      <p:grpSpPr>
        <a:xfrm>
          <a:off x="0" y="0"/>
          <a:ext cx="0" cy="0"/>
          <a:chOff x="0" y="0"/>
          <a:chExt cx="0" cy="0"/>
        </a:xfrm>
      </p:grpSpPr>
      <p:sp>
        <p:nvSpPr>
          <p:cNvPr id="190" name="Google Shape;190;p78"/>
          <p:cNvSpPr>
            <a:spLocks noGrp="1"/>
          </p:cNvSpPr>
          <p:nvPr>
            <p:ph type="chart" idx="2"/>
          </p:nvPr>
        </p:nvSpPr>
        <p:spPr>
          <a:xfrm>
            <a:off x="1250950" y="2164976"/>
            <a:ext cx="9690100" cy="3610349"/>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1" name="Google Shape;191;p78"/>
          <p:cNvSpPr txBox="1">
            <a:spLocks noGrp="1"/>
          </p:cNvSpPr>
          <p:nvPr>
            <p:ph type="title"/>
          </p:nvPr>
        </p:nvSpPr>
        <p:spPr>
          <a:xfrm>
            <a:off x="435496" y="417095"/>
            <a:ext cx="9246386"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600"/>
              <a:buFont typeface="Arial"/>
              <a:buNone/>
              <a:defRPr sz="36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2" name="Google Shape;192;p78" descr="Image"/>
          <p:cNvPicPr preferRelativeResize="0"/>
          <p:nvPr/>
        </p:nvPicPr>
        <p:blipFill rotWithShape="1">
          <a:blip r:embed="rId2">
            <a:alphaModFix/>
          </a:blip>
          <a:srcRect l="50000"/>
          <a:stretch/>
        </p:blipFill>
        <p:spPr>
          <a:xfrm>
            <a:off x="-1" y="900836"/>
            <a:ext cx="524021" cy="1048041"/>
          </a:xfrm>
          <a:prstGeom prst="rect">
            <a:avLst/>
          </a:prstGeom>
          <a:noFill/>
          <a:ln>
            <a:noFill/>
          </a:ln>
        </p:spPr>
      </p:pic>
      <p:pic>
        <p:nvPicPr>
          <p:cNvPr id="193" name="Google Shape;193;p78" descr="Image"/>
          <p:cNvPicPr preferRelativeResize="0"/>
          <p:nvPr/>
        </p:nvPicPr>
        <p:blipFill rotWithShape="1">
          <a:blip r:embed="rId3">
            <a:alphaModFix/>
          </a:blip>
          <a:srcRect l="-5768" t="-9935" r="48099" b="1"/>
          <a:stretch/>
        </p:blipFill>
        <p:spPr>
          <a:xfrm>
            <a:off x="11806518" y="4948518"/>
            <a:ext cx="385482" cy="734862"/>
          </a:xfrm>
          <a:prstGeom prst="rect">
            <a:avLst/>
          </a:prstGeom>
          <a:noFill/>
          <a:ln>
            <a:noFill/>
          </a:ln>
        </p:spPr>
      </p:pic>
      <p:pic>
        <p:nvPicPr>
          <p:cNvPr id="194" name="Google Shape;194;p78"/>
          <p:cNvPicPr preferRelativeResize="0"/>
          <p:nvPr/>
        </p:nvPicPr>
        <p:blipFill rotWithShape="1">
          <a:blip r:embed="rId4">
            <a:alphaModFix/>
          </a:blip>
          <a:srcRect/>
          <a:stretch/>
        </p:blipFill>
        <p:spPr>
          <a:xfrm>
            <a:off x="10227705" y="6272463"/>
            <a:ext cx="1346062" cy="585537"/>
          </a:xfrm>
          <a:prstGeom prst="rect">
            <a:avLst/>
          </a:prstGeom>
          <a:noFill/>
          <a:ln>
            <a:noFill/>
          </a:ln>
        </p:spPr>
      </p:pic>
    </p:spTree>
    <p:extLst>
      <p:ext uri="{BB962C8B-B14F-4D97-AF65-F5344CB8AC3E}">
        <p14:creationId xmlns:p14="http://schemas.microsoft.com/office/powerpoint/2010/main" val="9429850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abula_Balts_ar_grafiku_3">
  <p:cSld name="Tabula_Balts_ar_grafiku_3">
    <p:bg>
      <p:bgPr>
        <a:solidFill>
          <a:schemeClr val="lt1"/>
        </a:solidFill>
        <a:effectLst/>
      </p:bgPr>
    </p:bg>
    <p:spTree>
      <p:nvGrpSpPr>
        <p:cNvPr id="1" name="Shape 195"/>
        <p:cNvGrpSpPr/>
        <p:nvPr/>
      </p:nvGrpSpPr>
      <p:grpSpPr>
        <a:xfrm>
          <a:off x="0" y="0"/>
          <a:ext cx="0" cy="0"/>
          <a:chOff x="0" y="0"/>
          <a:chExt cx="0" cy="0"/>
        </a:xfrm>
      </p:grpSpPr>
      <p:sp>
        <p:nvSpPr>
          <p:cNvPr id="196" name="Google Shape;196;p79"/>
          <p:cNvSpPr>
            <a:spLocks noGrp="1"/>
          </p:cNvSpPr>
          <p:nvPr>
            <p:ph type="chart" idx="2"/>
          </p:nvPr>
        </p:nvSpPr>
        <p:spPr>
          <a:xfrm>
            <a:off x="1250950" y="2164976"/>
            <a:ext cx="9690100" cy="3610349"/>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7" name="Google Shape;197;p79"/>
          <p:cNvSpPr txBox="1">
            <a:spLocks noGrp="1"/>
          </p:cNvSpPr>
          <p:nvPr>
            <p:ph type="title"/>
          </p:nvPr>
        </p:nvSpPr>
        <p:spPr>
          <a:xfrm>
            <a:off x="435496" y="417095"/>
            <a:ext cx="9246386"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600"/>
              <a:buFont typeface="Arial"/>
              <a:buNone/>
              <a:defRPr sz="36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8" name="Google Shape;198;p79"/>
          <p:cNvPicPr preferRelativeResize="0"/>
          <p:nvPr/>
        </p:nvPicPr>
        <p:blipFill rotWithShape="1">
          <a:blip r:embed="rId2">
            <a:alphaModFix/>
          </a:blip>
          <a:srcRect/>
          <a:stretch/>
        </p:blipFill>
        <p:spPr>
          <a:xfrm>
            <a:off x="10410786" y="6426196"/>
            <a:ext cx="908388" cy="295446"/>
          </a:xfrm>
          <a:prstGeom prst="rect">
            <a:avLst/>
          </a:prstGeom>
          <a:noFill/>
          <a:ln>
            <a:noFill/>
          </a:ln>
        </p:spPr>
      </p:pic>
      <p:pic>
        <p:nvPicPr>
          <p:cNvPr id="199" name="Google Shape;199;p79" descr="Image"/>
          <p:cNvPicPr preferRelativeResize="0"/>
          <p:nvPr/>
        </p:nvPicPr>
        <p:blipFill rotWithShape="1">
          <a:blip r:embed="rId3">
            <a:alphaModFix/>
          </a:blip>
          <a:srcRect t="-4616" r="48100"/>
          <a:stretch/>
        </p:blipFill>
        <p:spPr>
          <a:xfrm>
            <a:off x="11845076" y="1344706"/>
            <a:ext cx="346924" cy="699303"/>
          </a:xfrm>
          <a:prstGeom prst="rect">
            <a:avLst/>
          </a:prstGeom>
          <a:noFill/>
          <a:ln>
            <a:noFill/>
          </a:ln>
        </p:spPr>
      </p:pic>
      <p:pic>
        <p:nvPicPr>
          <p:cNvPr id="200" name="Google Shape;200;p79" descr="Image"/>
          <p:cNvPicPr preferRelativeResize="0"/>
          <p:nvPr/>
        </p:nvPicPr>
        <p:blipFill rotWithShape="1">
          <a:blip r:embed="rId4">
            <a:alphaModFix/>
          </a:blip>
          <a:srcRect l="89977" t="-24924"/>
          <a:stretch/>
        </p:blipFill>
        <p:spPr>
          <a:xfrm>
            <a:off x="0" y="5149850"/>
            <a:ext cx="971202" cy="1019141"/>
          </a:xfrm>
          <a:prstGeom prst="rect">
            <a:avLst/>
          </a:prstGeom>
          <a:noFill/>
          <a:ln>
            <a:noFill/>
          </a:ln>
        </p:spPr>
      </p:pic>
      <p:pic>
        <p:nvPicPr>
          <p:cNvPr id="201" name="Google Shape;201;p79"/>
          <p:cNvPicPr preferRelativeResize="0"/>
          <p:nvPr/>
        </p:nvPicPr>
        <p:blipFill rotWithShape="1">
          <a:blip r:embed="rId5">
            <a:alphaModFix/>
          </a:blip>
          <a:srcRect/>
          <a:stretch/>
        </p:blipFill>
        <p:spPr>
          <a:xfrm>
            <a:off x="10227705" y="6272463"/>
            <a:ext cx="1346062" cy="585537"/>
          </a:xfrm>
          <a:prstGeom prst="rect">
            <a:avLst/>
          </a:prstGeom>
          <a:noFill/>
          <a:ln>
            <a:noFill/>
          </a:ln>
        </p:spPr>
      </p:pic>
    </p:spTree>
    <p:extLst>
      <p:ext uri="{BB962C8B-B14F-4D97-AF65-F5344CB8AC3E}">
        <p14:creationId xmlns:p14="http://schemas.microsoft.com/office/powerpoint/2010/main" val="12336882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abula_lillā_atbalstītāji">
  <p:cSld name="Tabula_lillā_atbalstītāji">
    <p:bg>
      <p:bgPr>
        <a:solidFill>
          <a:schemeClr val="accent1"/>
        </a:solidFill>
        <a:effectLst/>
      </p:bgPr>
    </p:bg>
    <p:spTree>
      <p:nvGrpSpPr>
        <p:cNvPr id="1" name="Shape 202"/>
        <p:cNvGrpSpPr/>
        <p:nvPr/>
      </p:nvGrpSpPr>
      <p:grpSpPr>
        <a:xfrm>
          <a:off x="0" y="0"/>
          <a:ext cx="0" cy="0"/>
          <a:chOff x="0" y="0"/>
          <a:chExt cx="0" cy="0"/>
        </a:xfrm>
      </p:grpSpPr>
      <p:sp>
        <p:nvSpPr>
          <p:cNvPr id="203" name="Google Shape;203;p80"/>
          <p:cNvSpPr/>
          <p:nvPr/>
        </p:nvSpPr>
        <p:spPr>
          <a:xfrm>
            <a:off x="10186988" y="6272463"/>
            <a:ext cx="1427496" cy="5855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 name="Google Shape;204;p80"/>
          <p:cNvSpPr txBox="1">
            <a:spLocks noGrp="1"/>
          </p:cNvSpPr>
          <p:nvPr>
            <p:ph type="title"/>
          </p:nvPr>
        </p:nvSpPr>
        <p:spPr>
          <a:xfrm>
            <a:off x="435496" y="417095"/>
            <a:ext cx="8533692"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05" name="Google Shape;205;p80"/>
          <p:cNvPicPr preferRelativeResize="0"/>
          <p:nvPr/>
        </p:nvPicPr>
        <p:blipFill rotWithShape="1">
          <a:blip r:embed="rId2">
            <a:alphaModFix/>
          </a:blip>
          <a:srcRect/>
          <a:stretch/>
        </p:blipFill>
        <p:spPr>
          <a:xfrm>
            <a:off x="10410786" y="6426196"/>
            <a:ext cx="908388" cy="295446"/>
          </a:xfrm>
          <a:prstGeom prst="rect">
            <a:avLst/>
          </a:prstGeom>
          <a:noFill/>
          <a:ln>
            <a:noFill/>
          </a:ln>
        </p:spPr>
      </p:pic>
      <p:sp>
        <p:nvSpPr>
          <p:cNvPr id="206" name="Google Shape;206;p80"/>
          <p:cNvSpPr/>
          <p:nvPr/>
        </p:nvSpPr>
        <p:spPr>
          <a:xfrm>
            <a:off x="0" y="5662863"/>
            <a:ext cx="12192000" cy="11951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07" name="Google Shape;207;p80"/>
          <p:cNvPicPr preferRelativeResize="0"/>
          <p:nvPr/>
        </p:nvPicPr>
        <p:blipFill rotWithShape="1">
          <a:blip r:embed="rId3">
            <a:alphaModFix/>
          </a:blip>
          <a:srcRect/>
          <a:stretch/>
        </p:blipFill>
        <p:spPr>
          <a:xfrm>
            <a:off x="10783529" y="6067037"/>
            <a:ext cx="908388" cy="294612"/>
          </a:xfrm>
          <a:prstGeom prst="rect">
            <a:avLst/>
          </a:prstGeom>
          <a:noFill/>
          <a:ln>
            <a:noFill/>
          </a:ln>
        </p:spPr>
      </p:pic>
      <p:pic>
        <p:nvPicPr>
          <p:cNvPr id="208" name="Google Shape;208;p80"/>
          <p:cNvPicPr preferRelativeResize="0"/>
          <p:nvPr/>
        </p:nvPicPr>
        <p:blipFill rotWithShape="1">
          <a:blip r:embed="rId4">
            <a:alphaModFix/>
          </a:blip>
          <a:srcRect/>
          <a:stretch/>
        </p:blipFill>
        <p:spPr>
          <a:xfrm>
            <a:off x="9518569" y="5803200"/>
            <a:ext cx="966690" cy="966690"/>
          </a:xfrm>
          <a:prstGeom prst="rect">
            <a:avLst/>
          </a:prstGeom>
          <a:noFill/>
          <a:ln>
            <a:noFill/>
          </a:ln>
        </p:spPr>
      </p:pic>
      <p:pic>
        <p:nvPicPr>
          <p:cNvPr id="209" name="Google Shape;209;p80"/>
          <p:cNvPicPr preferRelativeResize="0"/>
          <p:nvPr/>
        </p:nvPicPr>
        <p:blipFill rotWithShape="1">
          <a:blip r:embed="rId5">
            <a:alphaModFix/>
          </a:blip>
          <a:srcRect/>
          <a:stretch/>
        </p:blipFill>
        <p:spPr>
          <a:xfrm>
            <a:off x="8153224" y="6124237"/>
            <a:ext cx="1031136" cy="296452"/>
          </a:xfrm>
          <a:prstGeom prst="rect">
            <a:avLst/>
          </a:prstGeom>
          <a:noFill/>
          <a:ln>
            <a:noFill/>
          </a:ln>
        </p:spPr>
      </p:pic>
      <p:pic>
        <p:nvPicPr>
          <p:cNvPr id="210" name="Google Shape;210;p80"/>
          <p:cNvPicPr preferRelativeResize="0"/>
          <p:nvPr/>
        </p:nvPicPr>
        <p:blipFill rotWithShape="1">
          <a:blip r:embed="rId6">
            <a:alphaModFix/>
          </a:blip>
          <a:srcRect/>
          <a:stretch/>
        </p:blipFill>
        <p:spPr>
          <a:xfrm>
            <a:off x="6460892" y="6157653"/>
            <a:ext cx="1192249" cy="257784"/>
          </a:xfrm>
          <a:prstGeom prst="rect">
            <a:avLst/>
          </a:prstGeom>
          <a:noFill/>
          <a:ln>
            <a:noFill/>
          </a:ln>
        </p:spPr>
      </p:pic>
    </p:spTree>
    <p:extLst>
      <p:ext uri="{BB962C8B-B14F-4D97-AF65-F5344CB8AC3E}">
        <p14:creationId xmlns:p14="http://schemas.microsoft.com/office/powerpoint/2010/main" val="2555735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Mazā_tabula_lillā">
  <p:cSld name="Mazā_tabula_lillā">
    <p:bg>
      <p:bgPr>
        <a:solidFill>
          <a:schemeClr val="accent1"/>
        </a:solidFill>
        <a:effectLst/>
      </p:bgPr>
    </p:bg>
    <p:spTree>
      <p:nvGrpSpPr>
        <p:cNvPr id="1" name="Shape 211"/>
        <p:cNvGrpSpPr/>
        <p:nvPr/>
      </p:nvGrpSpPr>
      <p:grpSpPr>
        <a:xfrm>
          <a:off x="0" y="0"/>
          <a:ext cx="0" cy="0"/>
          <a:chOff x="0" y="0"/>
          <a:chExt cx="0" cy="0"/>
        </a:xfrm>
      </p:grpSpPr>
      <p:sp>
        <p:nvSpPr>
          <p:cNvPr id="212" name="Google Shape;212;p81"/>
          <p:cNvSpPr txBox="1">
            <a:spLocks noGrp="1"/>
          </p:cNvSpPr>
          <p:nvPr>
            <p:ph type="title"/>
          </p:nvPr>
        </p:nvSpPr>
        <p:spPr>
          <a:xfrm>
            <a:off x="435496" y="417095"/>
            <a:ext cx="8560586"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13" name="Google Shape;213;p81"/>
          <p:cNvPicPr preferRelativeResize="0"/>
          <p:nvPr/>
        </p:nvPicPr>
        <p:blipFill rotWithShape="1">
          <a:blip r:embed="rId2">
            <a:alphaModFix/>
          </a:blip>
          <a:srcRect/>
          <a:stretch/>
        </p:blipFill>
        <p:spPr>
          <a:xfrm>
            <a:off x="10654009" y="6026476"/>
            <a:ext cx="947817" cy="308270"/>
          </a:xfrm>
          <a:prstGeom prst="rect">
            <a:avLst/>
          </a:prstGeom>
          <a:noFill/>
          <a:ln>
            <a:noFill/>
          </a:ln>
        </p:spPr>
      </p:pic>
    </p:spTree>
    <p:extLst>
      <p:ext uri="{BB962C8B-B14F-4D97-AF65-F5344CB8AC3E}">
        <p14:creationId xmlns:p14="http://schemas.microsoft.com/office/powerpoint/2010/main" val="8394760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ukšs_Ja_Nepieciešams">
  <p:cSld name="Tukšs_Ja_Nepieciešams">
    <p:spTree>
      <p:nvGrpSpPr>
        <p:cNvPr id="1" name="Shape 214"/>
        <p:cNvGrpSpPr/>
        <p:nvPr/>
      </p:nvGrpSpPr>
      <p:grpSpPr>
        <a:xfrm>
          <a:off x="0" y="0"/>
          <a:ext cx="0" cy="0"/>
          <a:chOff x="0" y="0"/>
          <a:chExt cx="0" cy="0"/>
        </a:xfrm>
      </p:grpSpPr>
    </p:spTree>
    <p:extLst>
      <p:ext uri="{BB962C8B-B14F-4D97-AF65-F5344CB8AC3E}">
        <p14:creationId xmlns:p14="http://schemas.microsoft.com/office/powerpoint/2010/main" val="1844997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aldies!">
  <p:cSld name="Paldies!">
    <p:bg>
      <p:bgPr>
        <a:solidFill>
          <a:schemeClr val="accent1"/>
        </a:solidFill>
        <a:effectLst/>
      </p:bgPr>
    </p:bg>
    <p:spTree>
      <p:nvGrpSpPr>
        <p:cNvPr id="1" name="Shape 175"/>
        <p:cNvGrpSpPr/>
        <p:nvPr/>
      </p:nvGrpSpPr>
      <p:grpSpPr>
        <a:xfrm>
          <a:off x="0" y="0"/>
          <a:ext cx="0" cy="0"/>
          <a:chOff x="0" y="0"/>
          <a:chExt cx="0" cy="0"/>
        </a:xfrm>
      </p:grpSpPr>
      <p:sp>
        <p:nvSpPr>
          <p:cNvPr id="176" name="Google Shape;176;p75"/>
          <p:cNvSpPr txBox="1">
            <a:spLocks noGrp="1"/>
          </p:cNvSpPr>
          <p:nvPr>
            <p:ph type="title"/>
          </p:nvPr>
        </p:nvSpPr>
        <p:spPr>
          <a:xfrm>
            <a:off x="3514165" y="2642347"/>
            <a:ext cx="5163671" cy="157330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75"/>
          <p:cNvSpPr txBox="1">
            <a:spLocks noGrp="1"/>
          </p:cNvSpPr>
          <p:nvPr>
            <p:ph type="body" idx="1"/>
          </p:nvPr>
        </p:nvSpPr>
        <p:spPr>
          <a:xfrm>
            <a:off x="3513932" y="4397375"/>
            <a:ext cx="5164137" cy="1425575"/>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lt2"/>
              </a:buClr>
              <a:buSzPts val="2400"/>
              <a:buNone/>
              <a:defRPr>
                <a:solidFill>
                  <a:schemeClr val="lt2"/>
                </a:solidFill>
              </a:defRPr>
            </a:lvl1pPr>
            <a:lvl2pPr marL="914400" lvl="1" indent="-228600" algn="ctr">
              <a:lnSpc>
                <a:spcPct val="100000"/>
              </a:lnSpc>
              <a:spcBef>
                <a:spcPts val="0"/>
              </a:spcBef>
              <a:spcAft>
                <a:spcPts val="0"/>
              </a:spcAft>
              <a:buClr>
                <a:schemeClr val="lt2"/>
              </a:buClr>
              <a:buSzPts val="2000"/>
              <a:buNone/>
              <a:defRPr>
                <a:solidFill>
                  <a:schemeClr val="lt2"/>
                </a:solidFill>
              </a:defRPr>
            </a:lvl2pPr>
            <a:lvl3pPr marL="1371600" lvl="2" indent="-228600" algn="ctr">
              <a:lnSpc>
                <a:spcPct val="100000"/>
              </a:lnSpc>
              <a:spcBef>
                <a:spcPts val="0"/>
              </a:spcBef>
              <a:spcAft>
                <a:spcPts val="0"/>
              </a:spcAft>
              <a:buClr>
                <a:schemeClr val="lt2"/>
              </a:buClr>
              <a:buSzPts val="1800"/>
              <a:buNone/>
              <a:defRPr>
                <a:solidFill>
                  <a:schemeClr val="lt2"/>
                </a:solidFill>
              </a:defRPr>
            </a:lvl3pPr>
            <a:lvl4pPr marL="1828800" lvl="3" indent="-228600" algn="ctr">
              <a:lnSpc>
                <a:spcPct val="100000"/>
              </a:lnSpc>
              <a:spcBef>
                <a:spcPts val="0"/>
              </a:spcBef>
              <a:spcAft>
                <a:spcPts val="0"/>
              </a:spcAft>
              <a:buClr>
                <a:schemeClr val="lt2"/>
              </a:buClr>
              <a:buSzPts val="1600"/>
              <a:buNone/>
              <a:defRPr>
                <a:solidFill>
                  <a:schemeClr val="lt2"/>
                </a:solidFill>
              </a:defRPr>
            </a:lvl4pPr>
            <a:lvl5pPr marL="2286000" lvl="4" indent="-228600" algn="ctr">
              <a:lnSpc>
                <a:spcPct val="100000"/>
              </a:lnSpc>
              <a:spcBef>
                <a:spcPts val="0"/>
              </a:spcBef>
              <a:spcAft>
                <a:spcPts val="0"/>
              </a:spcAft>
              <a:buClr>
                <a:schemeClr val="lt2"/>
              </a:buClr>
              <a:buSzPts val="1600"/>
              <a:buNone/>
              <a:defRPr>
                <a:solidFill>
                  <a:schemeClr val="lt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8" name="Google Shape;178;p75"/>
          <p:cNvPicPr preferRelativeResize="0"/>
          <p:nvPr/>
        </p:nvPicPr>
        <p:blipFill rotWithShape="1">
          <a:blip r:embed="rId2">
            <a:alphaModFix/>
          </a:blip>
          <a:srcRect/>
          <a:stretch/>
        </p:blipFill>
        <p:spPr>
          <a:xfrm>
            <a:off x="10621925" y="5978350"/>
            <a:ext cx="947817" cy="30827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tbalstitaji_Slaidos">
  <p:cSld name="Atbalstitaji_Slaidos">
    <p:bg>
      <p:bgPr>
        <a:solidFill>
          <a:schemeClr val="accent1"/>
        </a:solidFill>
        <a:effectLst/>
      </p:bgPr>
    </p:bg>
    <p:spTree>
      <p:nvGrpSpPr>
        <p:cNvPr id="1" name="Shape 179"/>
        <p:cNvGrpSpPr/>
        <p:nvPr/>
      </p:nvGrpSpPr>
      <p:grpSpPr>
        <a:xfrm>
          <a:off x="0" y="0"/>
          <a:ext cx="0" cy="0"/>
          <a:chOff x="0" y="0"/>
          <a:chExt cx="0" cy="0"/>
        </a:xfrm>
      </p:grpSpPr>
      <p:sp>
        <p:nvSpPr>
          <p:cNvPr id="180" name="Google Shape;180;p76"/>
          <p:cNvSpPr txBox="1">
            <a:spLocks noGrp="1"/>
          </p:cNvSpPr>
          <p:nvPr>
            <p:ph type="title"/>
          </p:nvPr>
        </p:nvSpPr>
        <p:spPr>
          <a:xfrm>
            <a:off x="2550619" y="1855693"/>
            <a:ext cx="7090763" cy="157330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1" name="Google Shape;181;p76"/>
          <p:cNvSpPr txBox="1">
            <a:spLocks noGrp="1"/>
          </p:cNvSpPr>
          <p:nvPr>
            <p:ph type="body" idx="1"/>
          </p:nvPr>
        </p:nvSpPr>
        <p:spPr>
          <a:xfrm>
            <a:off x="2550619" y="3523129"/>
            <a:ext cx="7090763" cy="1479177"/>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2400"/>
              <a:buNone/>
              <a:defRPr sz="2400">
                <a:solidFill>
                  <a:schemeClr val="lt1"/>
                </a:solidFill>
              </a:defRPr>
            </a:lvl1pPr>
            <a:lvl2pPr marL="914400" lvl="1" indent="-228600" algn="l">
              <a:lnSpc>
                <a:spcPct val="100000"/>
              </a:lnSpc>
              <a:spcBef>
                <a:spcPts val="0"/>
              </a:spcBef>
              <a:spcAft>
                <a:spcPts val="0"/>
              </a:spcAft>
              <a:buClr>
                <a:srgbClr val="888888"/>
              </a:buClr>
              <a:buSzPts val="2000"/>
              <a:buNone/>
              <a:defRPr sz="2000">
                <a:solidFill>
                  <a:srgbClr val="888888"/>
                </a:solidFill>
              </a:defRPr>
            </a:lvl2pPr>
            <a:lvl3pPr marL="1371600" lvl="2" indent="-228600" algn="l">
              <a:lnSpc>
                <a:spcPct val="100000"/>
              </a:lnSpc>
              <a:spcBef>
                <a:spcPts val="0"/>
              </a:spcBef>
              <a:spcAft>
                <a:spcPts val="0"/>
              </a:spcAft>
              <a:buClr>
                <a:srgbClr val="888888"/>
              </a:buClr>
              <a:buSzPts val="1800"/>
              <a:buNone/>
              <a:defRPr sz="1800">
                <a:solidFill>
                  <a:srgbClr val="888888"/>
                </a:solidFill>
              </a:defRPr>
            </a:lvl3pPr>
            <a:lvl4pPr marL="1828800" lvl="3" indent="-228600" algn="l">
              <a:lnSpc>
                <a:spcPct val="100000"/>
              </a:lnSpc>
              <a:spcBef>
                <a:spcPts val="0"/>
              </a:spcBef>
              <a:spcAft>
                <a:spcPts val="0"/>
              </a:spcAft>
              <a:buClr>
                <a:srgbClr val="888888"/>
              </a:buClr>
              <a:buSzPts val="1600"/>
              <a:buNone/>
              <a:defRPr sz="1600">
                <a:solidFill>
                  <a:srgbClr val="888888"/>
                </a:solidFill>
              </a:defRPr>
            </a:lvl4pPr>
            <a:lvl5pPr marL="2286000" lvl="4" indent="-228600" algn="l">
              <a:lnSpc>
                <a:spcPct val="100000"/>
              </a:lnSpc>
              <a:spcBef>
                <a:spcPts val="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82" name="Google Shape;182;p76"/>
          <p:cNvSpPr/>
          <p:nvPr/>
        </p:nvSpPr>
        <p:spPr>
          <a:xfrm>
            <a:off x="0" y="5717894"/>
            <a:ext cx="12192000" cy="114010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83" name="Google Shape;183;p76"/>
          <p:cNvPicPr preferRelativeResize="0"/>
          <p:nvPr/>
        </p:nvPicPr>
        <p:blipFill rotWithShape="1">
          <a:blip r:embed="rId2">
            <a:alphaModFix/>
          </a:blip>
          <a:srcRect l="49729" t="971"/>
          <a:stretch/>
        </p:blipFill>
        <p:spPr>
          <a:xfrm>
            <a:off x="10506466" y="6053328"/>
            <a:ext cx="1207896" cy="515535"/>
          </a:xfrm>
          <a:prstGeom prst="rect">
            <a:avLst/>
          </a:prstGeom>
          <a:noFill/>
          <a:ln>
            <a:noFill/>
          </a:ln>
        </p:spPr>
      </p:pic>
      <p:pic>
        <p:nvPicPr>
          <p:cNvPr id="184" name="Google Shape;184;p76"/>
          <p:cNvPicPr preferRelativeResize="0"/>
          <p:nvPr/>
        </p:nvPicPr>
        <p:blipFill rotWithShape="1">
          <a:blip r:embed="rId3">
            <a:alphaModFix/>
          </a:blip>
          <a:srcRect/>
          <a:stretch/>
        </p:blipFill>
        <p:spPr>
          <a:xfrm>
            <a:off x="6676808" y="6115556"/>
            <a:ext cx="1170827" cy="336613"/>
          </a:xfrm>
          <a:prstGeom prst="rect">
            <a:avLst/>
          </a:prstGeom>
          <a:noFill/>
          <a:ln>
            <a:noFill/>
          </a:ln>
        </p:spPr>
      </p:pic>
      <p:pic>
        <p:nvPicPr>
          <p:cNvPr id="185" name="Google Shape;185;p76"/>
          <p:cNvPicPr preferRelativeResize="0"/>
          <p:nvPr/>
        </p:nvPicPr>
        <p:blipFill rotWithShape="1">
          <a:blip r:embed="rId4">
            <a:alphaModFix/>
          </a:blip>
          <a:srcRect/>
          <a:stretch/>
        </p:blipFill>
        <p:spPr>
          <a:xfrm>
            <a:off x="8561438" y="6137168"/>
            <a:ext cx="1601135" cy="34619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ula_lillā">
  <p:cSld name="Tabula_lillā">
    <p:bg>
      <p:bgPr>
        <a:solidFill>
          <a:schemeClr val="accent1"/>
        </a:solidFill>
        <a:effectLst/>
      </p:bgPr>
    </p:bg>
    <p:spTree>
      <p:nvGrpSpPr>
        <p:cNvPr id="1" name="Shape 186"/>
        <p:cNvGrpSpPr/>
        <p:nvPr/>
      </p:nvGrpSpPr>
      <p:grpSpPr>
        <a:xfrm>
          <a:off x="0" y="0"/>
          <a:ext cx="0" cy="0"/>
          <a:chOff x="0" y="0"/>
          <a:chExt cx="0" cy="0"/>
        </a:xfrm>
      </p:grpSpPr>
      <p:sp>
        <p:nvSpPr>
          <p:cNvPr id="187" name="Google Shape;187;p77"/>
          <p:cNvSpPr txBox="1">
            <a:spLocks noGrp="1"/>
          </p:cNvSpPr>
          <p:nvPr>
            <p:ph type="title"/>
          </p:nvPr>
        </p:nvSpPr>
        <p:spPr>
          <a:xfrm>
            <a:off x="435496" y="417095"/>
            <a:ext cx="8560585"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88" name="Google Shape;188;p77"/>
          <p:cNvPicPr preferRelativeResize="0"/>
          <p:nvPr/>
        </p:nvPicPr>
        <p:blipFill rotWithShape="1">
          <a:blip r:embed="rId2">
            <a:alphaModFix/>
          </a:blip>
          <a:srcRect/>
          <a:stretch/>
        </p:blipFill>
        <p:spPr>
          <a:xfrm>
            <a:off x="10654009" y="6026476"/>
            <a:ext cx="947817" cy="30827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ula_Balts_ar_grafiku">
  <p:cSld name="Tabula_Balts_ar_grafiku">
    <p:bg>
      <p:bgPr>
        <a:solidFill>
          <a:schemeClr val="lt1"/>
        </a:solidFill>
        <a:effectLst/>
      </p:bgPr>
    </p:bg>
    <p:spTree>
      <p:nvGrpSpPr>
        <p:cNvPr id="1" name="Shape 189"/>
        <p:cNvGrpSpPr/>
        <p:nvPr/>
      </p:nvGrpSpPr>
      <p:grpSpPr>
        <a:xfrm>
          <a:off x="0" y="0"/>
          <a:ext cx="0" cy="0"/>
          <a:chOff x="0" y="0"/>
          <a:chExt cx="0" cy="0"/>
        </a:xfrm>
      </p:grpSpPr>
      <p:sp>
        <p:nvSpPr>
          <p:cNvPr id="190" name="Google Shape;190;p78"/>
          <p:cNvSpPr>
            <a:spLocks noGrp="1"/>
          </p:cNvSpPr>
          <p:nvPr>
            <p:ph type="chart" idx="2"/>
          </p:nvPr>
        </p:nvSpPr>
        <p:spPr>
          <a:xfrm>
            <a:off x="1250950" y="2164976"/>
            <a:ext cx="9690100" cy="3610349"/>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1" name="Google Shape;191;p78"/>
          <p:cNvSpPr txBox="1">
            <a:spLocks noGrp="1"/>
          </p:cNvSpPr>
          <p:nvPr>
            <p:ph type="title"/>
          </p:nvPr>
        </p:nvSpPr>
        <p:spPr>
          <a:xfrm>
            <a:off x="435496" y="417095"/>
            <a:ext cx="9246386" cy="12896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600"/>
              <a:buFont typeface="Arial"/>
              <a:buNone/>
              <a:defRPr sz="36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2" name="Google Shape;192;p78" descr="Image"/>
          <p:cNvPicPr preferRelativeResize="0"/>
          <p:nvPr/>
        </p:nvPicPr>
        <p:blipFill rotWithShape="1">
          <a:blip r:embed="rId2">
            <a:alphaModFix/>
          </a:blip>
          <a:srcRect l="50000"/>
          <a:stretch/>
        </p:blipFill>
        <p:spPr>
          <a:xfrm>
            <a:off x="-1" y="900836"/>
            <a:ext cx="524021" cy="1048041"/>
          </a:xfrm>
          <a:prstGeom prst="rect">
            <a:avLst/>
          </a:prstGeom>
          <a:noFill/>
          <a:ln>
            <a:noFill/>
          </a:ln>
        </p:spPr>
      </p:pic>
      <p:pic>
        <p:nvPicPr>
          <p:cNvPr id="193" name="Google Shape;193;p78" descr="Image"/>
          <p:cNvPicPr preferRelativeResize="0"/>
          <p:nvPr/>
        </p:nvPicPr>
        <p:blipFill rotWithShape="1">
          <a:blip r:embed="rId3">
            <a:alphaModFix/>
          </a:blip>
          <a:srcRect l="-5768" t="-9935" r="48099" b="1"/>
          <a:stretch/>
        </p:blipFill>
        <p:spPr>
          <a:xfrm>
            <a:off x="11806518" y="4948518"/>
            <a:ext cx="385482" cy="734862"/>
          </a:xfrm>
          <a:prstGeom prst="rect">
            <a:avLst/>
          </a:prstGeom>
          <a:noFill/>
          <a:ln>
            <a:noFill/>
          </a:ln>
        </p:spPr>
      </p:pic>
      <p:pic>
        <p:nvPicPr>
          <p:cNvPr id="194" name="Google Shape;194;p78"/>
          <p:cNvPicPr preferRelativeResize="0"/>
          <p:nvPr/>
        </p:nvPicPr>
        <p:blipFill rotWithShape="1">
          <a:blip r:embed="rId4">
            <a:alphaModFix/>
          </a:blip>
          <a:srcRect/>
          <a:stretch/>
        </p:blipFill>
        <p:spPr>
          <a:xfrm>
            <a:off x="10227705" y="6272463"/>
            <a:ext cx="1346062" cy="58553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title"/>
          </p:nvPr>
        </p:nvSpPr>
        <p:spPr>
          <a:xfrm>
            <a:off x="403412" y="365125"/>
            <a:ext cx="10950388"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9"/>
          <p:cNvSpPr txBox="1">
            <a:spLocks noGrp="1"/>
          </p:cNvSpPr>
          <p:nvPr>
            <p:ph type="body" idx="1"/>
          </p:nvPr>
        </p:nvSpPr>
        <p:spPr>
          <a:xfrm>
            <a:off x="1075764" y="2178423"/>
            <a:ext cx="10278035" cy="3998539"/>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7"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title"/>
          </p:nvPr>
        </p:nvSpPr>
        <p:spPr>
          <a:xfrm>
            <a:off x="403412" y="365125"/>
            <a:ext cx="10950388"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9"/>
          <p:cNvSpPr txBox="1">
            <a:spLocks noGrp="1"/>
          </p:cNvSpPr>
          <p:nvPr>
            <p:ph type="body" idx="1"/>
          </p:nvPr>
        </p:nvSpPr>
        <p:spPr>
          <a:xfrm>
            <a:off x="1075764" y="2178423"/>
            <a:ext cx="10278035" cy="3998539"/>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205845712"/>
      </p:ext>
    </p:extLst>
  </p:cSld>
  <p:clrMap bg1="lt1" tx1="dk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30.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0.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0.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0.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0.xml"/><Relationship Id="rId6" Type="http://schemas.openxmlformats.org/officeDocument/2006/relationships/image" Target="../media/image49.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0.xml"/><Relationship Id="rId5" Type="http://schemas.openxmlformats.org/officeDocument/2006/relationships/image" Target="../media/image21.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3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
          <p:cNvSpPr txBox="1">
            <a:spLocks noGrp="1"/>
          </p:cNvSpPr>
          <p:nvPr>
            <p:ph type="ctrTitle"/>
          </p:nvPr>
        </p:nvSpPr>
        <p:spPr>
          <a:xfrm>
            <a:off x="5101388" y="1989221"/>
            <a:ext cx="5566611" cy="152074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1800"/>
              <a:buFont typeface="Arial"/>
              <a:buNone/>
            </a:pPr>
            <a:r>
              <a:rPr lang="lv-LV" dirty="0">
                <a:latin typeface="Arial"/>
                <a:ea typeface="Arial"/>
                <a:cs typeface="Arial"/>
                <a:sym typeface="Arial"/>
              </a:rPr>
              <a:t>Objekt-orientētās programmēšanas (OOP) pamatprincipi</a:t>
            </a:r>
            <a:br>
              <a:rPr lang="lv-LV" dirty="0">
                <a:latin typeface="Arial"/>
                <a:ea typeface="Arial"/>
                <a:cs typeface="Arial"/>
                <a:sym typeface="Arial"/>
              </a:rPr>
            </a:br>
            <a:br>
              <a:rPr lang="lv-LV" dirty="0">
                <a:latin typeface="Arial"/>
                <a:ea typeface="Arial"/>
                <a:cs typeface="Arial"/>
                <a:sym typeface="Arial"/>
              </a:rPr>
            </a:br>
            <a:br>
              <a:rPr lang="lv-LV" dirty="0"/>
            </a:br>
            <a:r>
              <a:rPr lang="lv-LV" dirty="0">
                <a:latin typeface="Arial"/>
                <a:ea typeface="Arial"/>
                <a:cs typeface="Arial"/>
                <a:sym typeface="Arial"/>
              </a:rPr>
              <a:t>Anita Līva</a:t>
            </a:r>
            <a:br>
              <a:rPr lang="lv-LV" dirty="0">
                <a:latin typeface="Arial"/>
                <a:ea typeface="Arial"/>
                <a:cs typeface="Arial"/>
                <a:sym typeface="Arial"/>
              </a:rPr>
            </a:br>
            <a:r>
              <a:rPr lang="lv-LV" dirty="0">
                <a:solidFill>
                  <a:schemeClr val="accent1">
                    <a:lumMod val="60000"/>
                    <a:lumOff val="40000"/>
                  </a:schemeClr>
                </a:solidFill>
                <a:latin typeface="Arial"/>
                <a:ea typeface="Arial"/>
                <a:cs typeface="Arial"/>
                <a:sym typeface="Arial"/>
              </a:rPr>
              <a:t>Marina Juzova</a:t>
            </a:r>
            <a:endParaRPr dirty="0">
              <a:solidFill>
                <a:schemeClr val="accent1">
                  <a:lumMod val="60000"/>
                  <a:lumOff val="40000"/>
                </a:schemeClr>
              </a:solidFill>
            </a:endParaRPr>
          </a:p>
        </p:txBody>
      </p:sp>
      <p:sp>
        <p:nvSpPr>
          <p:cNvPr id="220" name="Google Shape;220;p1"/>
          <p:cNvSpPr txBox="1">
            <a:spLocks noGrp="1"/>
          </p:cNvSpPr>
          <p:nvPr>
            <p:ph type="subTitle" idx="1"/>
          </p:nvPr>
        </p:nvSpPr>
        <p:spPr>
          <a:xfrm>
            <a:off x="1524000" y="4235116"/>
            <a:ext cx="9144000" cy="740525"/>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lt1"/>
              </a:buClr>
              <a:buSzPts val="1400"/>
              <a:buNone/>
            </a:pPr>
            <a:r>
              <a:rPr lang="lv-LV" dirty="0"/>
              <a:t>www.skola2030.lv</a:t>
            </a:r>
            <a:endParaRPr dirty="0"/>
          </a:p>
          <a:p>
            <a:pPr marL="0" lvl="0" indent="0" algn="ctr" rtl="0">
              <a:lnSpc>
                <a:spcPct val="100000"/>
              </a:lnSpc>
              <a:spcBef>
                <a:spcPts val="0"/>
              </a:spcBef>
              <a:spcAft>
                <a:spcPts val="0"/>
              </a:spcAft>
              <a:buClr>
                <a:schemeClr val="lt1"/>
              </a:buClr>
              <a:buSzPts val="1400"/>
              <a:buNone/>
            </a:pPr>
            <a:r>
              <a:rPr lang="lv-LV" dirty="0"/>
              <a:t>facebook.com/Skola2030</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 name="Rectangle 1">
            <a:extLst>
              <a:ext uri="{FF2B5EF4-FFF2-40B4-BE49-F238E27FC236}">
                <a16:creationId xmlns:a16="http://schemas.microsoft.com/office/drawing/2014/main" id="{90DC142C-34D4-4478-8B5B-74F19589E307}"/>
              </a:ext>
            </a:extLst>
          </p:cNvPr>
          <p:cNvSpPr/>
          <p:nvPr/>
        </p:nvSpPr>
        <p:spPr>
          <a:xfrm>
            <a:off x="5859262" y="186431"/>
            <a:ext cx="328474" cy="3977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v-LV"/>
          </a:p>
        </p:txBody>
      </p:sp>
      <p:sp>
        <p:nvSpPr>
          <p:cNvPr id="3" name="Rectangle 2">
            <a:extLst>
              <a:ext uri="{FF2B5EF4-FFF2-40B4-BE49-F238E27FC236}">
                <a16:creationId xmlns:a16="http://schemas.microsoft.com/office/drawing/2014/main" id="{0F7CB459-FC62-448A-8863-FA980E2A67AC}"/>
              </a:ext>
            </a:extLst>
          </p:cNvPr>
          <p:cNvSpPr/>
          <p:nvPr/>
        </p:nvSpPr>
        <p:spPr>
          <a:xfrm>
            <a:off x="9579006" y="2272682"/>
            <a:ext cx="1660125" cy="514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lv-LV" sz="2400" dirty="0"/>
              <a:t>Pieslēgties</a:t>
            </a:r>
          </a:p>
        </p:txBody>
      </p:sp>
      <p:sp>
        <p:nvSpPr>
          <p:cNvPr id="4" name="Rectangle 3">
            <a:extLst>
              <a:ext uri="{FF2B5EF4-FFF2-40B4-BE49-F238E27FC236}">
                <a16:creationId xmlns:a16="http://schemas.microsoft.com/office/drawing/2014/main" id="{ED6A34F1-B6E0-4F59-B391-35CCB57F7AA7}"/>
              </a:ext>
            </a:extLst>
          </p:cNvPr>
          <p:cNvSpPr/>
          <p:nvPr/>
        </p:nvSpPr>
        <p:spPr>
          <a:xfrm>
            <a:off x="8780016" y="818965"/>
            <a:ext cx="3124940" cy="3906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v-LV"/>
          </a:p>
        </p:txBody>
      </p:sp>
      <p:sp>
        <p:nvSpPr>
          <p:cNvPr id="5" name="Rectangle 4">
            <a:extLst>
              <a:ext uri="{FF2B5EF4-FFF2-40B4-BE49-F238E27FC236}">
                <a16:creationId xmlns:a16="http://schemas.microsoft.com/office/drawing/2014/main" id="{A12DC811-F330-415E-9DCA-3F80FB699CE8}"/>
              </a:ext>
            </a:extLst>
          </p:cNvPr>
          <p:cNvSpPr/>
          <p:nvPr/>
        </p:nvSpPr>
        <p:spPr>
          <a:xfrm>
            <a:off x="8780016" y="1439662"/>
            <a:ext cx="3124940" cy="3906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v-LV"/>
          </a:p>
        </p:txBody>
      </p:sp>
      <p:sp>
        <p:nvSpPr>
          <p:cNvPr id="8" name="Google Shape;266;p9">
            <a:extLst>
              <a:ext uri="{FF2B5EF4-FFF2-40B4-BE49-F238E27FC236}">
                <a16:creationId xmlns:a16="http://schemas.microsoft.com/office/drawing/2014/main" id="{8829BF1C-C60D-41FF-9ADA-F613F1AF919C}"/>
              </a:ext>
            </a:extLst>
          </p:cNvPr>
          <p:cNvSpPr txBox="1">
            <a:spLocks/>
          </p:cNvSpPr>
          <p:nvPr/>
        </p:nvSpPr>
        <p:spPr>
          <a:xfrm>
            <a:off x="6845175" y="827979"/>
            <a:ext cx="2733831" cy="40187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3600"/>
            </a:pPr>
            <a:r>
              <a:rPr lang="lv-LV" sz="2400" dirty="0"/>
              <a:t>Lietotājvārds</a:t>
            </a:r>
          </a:p>
        </p:txBody>
      </p:sp>
      <p:sp>
        <p:nvSpPr>
          <p:cNvPr id="9" name="Google Shape;266;p9">
            <a:extLst>
              <a:ext uri="{FF2B5EF4-FFF2-40B4-BE49-F238E27FC236}">
                <a16:creationId xmlns:a16="http://schemas.microsoft.com/office/drawing/2014/main" id="{9D7BEAEC-AB27-4AE8-80FD-6004393384B0}"/>
              </a:ext>
            </a:extLst>
          </p:cNvPr>
          <p:cNvSpPr txBox="1">
            <a:spLocks/>
          </p:cNvSpPr>
          <p:nvPr/>
        </p:nvSpPr>
        <p:spPr>
          <a:xfrm>
            <a:off x="7675237" y="1434036"/>
            <a:ext cx="2733831" cy="40187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3600"/>
            </a:pPr>
            <a:r>
              <a:rPr lang="lv-LV" sz="2400" dirty="0"/>
              <a:t>Parole</a:t>
            </a:r>
          </a:p>
        </p:txBody>
      </p:sp>
      <p:grpSp>
        <p:nvGrpSpPr>
          <p:cNvPr id="14" name="Google Shape;416;p30">
            <a:extLst>
              <a:ext uri="{FF2B5EF4-FFF2-40B4-BE49-F238E27FC236}">
                <a16:creationId xmlns:a16="http://schemas.microsoft.com/office/drawing/2014/main" id="{54AFE823-A5B5-4AB9-A8FB-735394DF0F8D}"/>
              </a:ext>
            </a:extLst>
          </p:cNvPr>
          <p:cNvGrpSpPr/>
          <p:nvPr/>
        </p:nvGrpSpPr>
        <p:grpSpPr>
          <a:xfrm>
            <a:off x="2219886" y="1054085"/>
            <a:ext cx="2438579" cy="2437194"/>
            <a:chOff x="3073" y="402240"/>
            <a:chExt cx="2438579" cy="2437194"/>
          </a:xfrm>
        </p:grpSpPr>
        <p:sp>
          <p:nvSpPr>
            <p:cNvPr id="15" name="Google Shape;417;p30">
              <a:extLst>
                <a:ext uri="{FF2B5EF4-FFF2-40B4-BE49-F238E27FC236}">
                  <a16:creationId xmlns:a16="http://schemas.microsoft.com/office/drawing/2014/main" id="{AF68C4ED-16A6-498B-A7C0-7411F85AD6AC}"/>
                </a:ext>
              </a:extLst>
            </p:cNvPr>
            <p:cNvSpPr/>
            <p:nvPr/>
          </p:nvSpPr>
          <p:spPr>
            <a:xfrm>
              <a:off x="3073" y="402240"/>
              <a:ext cx="2438579" cy="2437194"/>
            </a:xfrm>
            <a:prstGeom prst="rect">
              <a:avLst/>
            </a:prstGeom>
            <a:solidFill>
              <a:srgbClr val="F59C3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18;p30">
              <a:extLst>
                <a:ext uri="{FF2B5EF4-FFF2-40B4-BE49-F238E27FC236}">
                  <a16:creationId xmlns:a16="http://schemas.microsoft.com/office/drawing/2014/main" id="{0F34243C-F25D-4702-9689-8594C38753AF}"/>
                </a:ext>
              </a:extLst>
            </p:cNvPr>
            <p:cNvSpPr txBox="1"/>
            <p:nvPr/>
          </p:nvSpPr>
          <p:spPr>
            <a:xfrm>
              <a:off x="3073" y="402240"/>
              <a:ext cx="2438579" cy="2437194"/>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lv-LV" sz="2000" b="1" dirty="0">
                  <a:solidFill>
                    <a:schemeClr val="lt1"/>
                  </a:solidFill>
                  <a:latin typeface="Arial"/>
                  <a:ea typeface="Arial"/>
                  <a:cs typeface="Arial"/>
                  <a:sym typeface="Arial"/>
                </a:rPr>
                <a:t>Kods</a:t>
              </a:r>
              <a:endParaRPr dirty="0"/>
            </a:p>
          </p:txBody>
        </p:sp>
      </p:grpSp>
    </p:spTree>
    <p:extLst>
      <p:ext uri="{BB962C8B-B14F-4D97-AF65-F5344CB8AC3E}">
        <p14:creationId xmlns:p14="http://schemas.microsoft.com/office/powerpoint/2010/main" val="1438550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A8D5-F049-42A7-BB31-BAF34F9DEED4}"/>
              </a:ext>
            </a:extLst>
          </p:cNvPr>
          <p:cNvSpPr>
            <a:spLocks noGrp="1"/>
          </p:cNvSpPr>
          <p:nvPr>
            <p:ph type="title"/>
          </p:nvPr>
        </p:nvSpPr>
        <p:spPr/>
        <p:txBody>
          <a:bodyPr/>
          <a:lstStyle/>
          <a:p>
            <a:r>
              <a:rPr lang="lv-LV" dirty="0"/>
              <a:t>Klase - Persona</a:t>
            </a:r>
          </a:p>
        </p:txBody>
      </p:sp>
      <p:sp>
        <p:nvSpPr>
          <p:cNvPr id="3" name="Text Placeholder 2">
            <a:extLst>
              <a:ext uri="{FF2B5EF4-FFF2-40B4-BE49-F238E27FC236}">
                <a16:creationId xmlns:a16="http://schemas.microsoft.com/office/drawing/2014/main" id="{39E998F9-DF3E-4E12-B631-7046D360DBD6}"/>
              </a:ext>
            </a:extLst>
          </p:cNvPr>
          <p:cNvSpPr>
            <a:spLocks noGrp="1"/>
          </p:cNvSpPr>
          <p:nvPr>
            <p:ph type="body" idx="1"/>
          </p:nvPr>
        </p:nvSpPr>
        <p:spPr>
          <a:xfrm>
            <a:off x="1299411" y="2053389"/>
            <a:ext cx="6729867" cy="3705727"/>
          </a:xfrm>
        </p:spPr>
        <p:txBody>
          <a:bodyPr/>
          <a:lstStyle/>
          <a:p>
            <a:r>
              <a:rPr lang="lv-LV" dirty="0"/>
              <a:t>Īpašības, kuras jāsauc par </a:t>
            </a:r>
            <a:r>
              <a:rPr lang="lv-LV" sz="2800" b="1" dirty="0"/>
              <a:t>atribūtiem</a:t>
            </a:r>
          </a:p>
          <a:p>
            <a:r>
              <a:rPr lang="lv-LV" dirty="0"/>
              <a:t>Darbības – kuras jāsauc par </a:t>
            </a:r>
            <a:r>
              <a:rPr lang="lv-LV" sz="2800" b="1" dirty="0"/>
              <a:t>metodēm</a:t>
            </a:r>
          </a:p>
          <a:p>
            <a:endParaRPr lang="lv-LV" dirty="0"/>
          </a:p>
          <a:p>
            <a:r>
              <a:rPr lang="lv-LV" dirty="0"/>
              <a:t>Klasē iekapsulē īpašības un darbības konkrētam uzdevumam, izveidojot </a:t>
            </a:r>
            <a:r>
              <a:rPr lang="lv-LV" sz="2800" b="1" dirty="0"/>
              <a:t>atsevišķu</a:t>
            </a:r>
            <a:r>
              <a:rPr lang="lv-LV" dirty="0"/>
              <a:t> </a:t>
            </a:r>
            <a:r>
              <a:rPr lang="lv-LV" sz="2800" b="1" dirty="0"/>
              <a:t>programmu</a:t>
            </a:r>
          </a:p>
        </p:txBody>
      </p:sp>
      <p:pic>
        <p:nvPicPr>
          <p:cNvPr id="10" name="Picture 9">
            <a:extLst>
              <a:ext uri="{FF2B5EF4-FFF2-40B4-BE49-F238E27FC236}">
                <a16:creationId xmlns:a16="http://schemas.microsoft.com/office/drawing/2014/main" id="{DD358D56-7B8D-4E2F-889E-A586B9AEEB74}"/>
              </a:ext>
            </a:extLst>
          </p:cNvPr>
          <p:cNvPicPr>
            <a:picLocks noChangeAspect="1"/>
          </p:cNvPicPr>
          <p:nvPr/>
        </p:nvPicPr>
        <p:blipFill>
          <a:blip r:embed="rId2"/>
          <a:stretch>
            <a:fillRect/>
          </a:stretch>
        </p:blipFill>
        <p:spPr>
          <a:xfrm>
            <a:off x="8029278" y="1803946"/>
            <a:ext cx="2433353" cy="3789648"/>
          </a:xfrm>
          <a:prstGeom prst="rect">
            <a:avLst/>
          </a:prstGeom>
        </p:spPr>
      </p:pic>
    </p:spTree>
    <p:extLst>
      <p:ext uri="{BB962C8B-B14F-4D97-AF65-F5344CB8AC3E}">
        <p14:creationId xmlns:p14="http://schemas.microsoft.com/office/powerpoint/2010/main" val="797786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10F3A-AE25-4110-BEE0-E6AA3EBBC2A4}"/>
              </a:ext>
            </a:extLst>
          </p:cNvPr>
          <p:cNvSpPr>
            <a:spLocks noGrp="1"/>
          </p:cNvSpPr>
          <p:nvPr>
            <p:ph type="title"/>
          </p:nvPr>
        </p:nvSpPr>
        <p:spPr>
          <a:xfrm>
            <a:off x="531627" y="417095"/>
            <a:ext cx="8451007" cy="681789"/>
          </a:xfrm>
        </p:spPr>
        <p:txBody>
          <a:bodyPr>
            <a:normAutofit/>
          </a:bodyPr>
          <a:lstStyle/>
          <a:p>
            <a:r>
              <a:rPr lang="lv-LV" dirty="0" err="1"/>
              <a:t>InKapsulācija</a:t>
            </a:r>
            <a:endParaRPr lang="lv-LV" dirty="0"/>
          </a:p>
        </p:txBody>
      </p:sp>
      <p:sp>
        <p:nvSpPr>
          <p:cNvPr id="3" name="Text Placeholder 2">
            <a:extLst>
              <a:ext uri="{FF2B5EF4-FFF2-40B4-BE49-F238E27FC236}">
                <a16:creationId xmlns:a16="http://schemas.microsoft.com/office/drawing/2014/main" id="{BAA59469-DDC8-4ECA-8E9B-F0DCF3B0ADB7}"/>
              </a:ext>
            </a:extLst>
          </p:cNvPr>
          <p:cNvSpPr>
            <a:spLocks noGrp="1"/>
          </p:cNvSpPr>
          <p:nvPr>
            <p:ph type="body" idx="1"/>
          </p:nvPr>
        </p:nvSpPr>
        <p:spPr/>
        <p:txBody>
          <a:bodyPr/>
          <a:lstStyle/>
          <a:p>
            <a:endParaRPr lang="lv-LV" dirty="0"/>
          </a:p>
        </p:txBody>
      </p:sp>
      <p:pic>
        <p:nvPicPr>
          <p:cNvPr id="7" name="Picture 6">
            <a:extLst>
              <a:ext uri="{FF2B5EF4-FFF2-40B4-BE49-F238E27FC236}">
                <a16:creationId xmlns:a16="http://schemas.microsoft.com/office/drawing/2014/main" id="{5FF89F14-103A-4DDD-B81F-B79C181A3F5B}"/>
              </a:ext>
            </a:extLst>
          </p:cNvPr>
          <p:cNvPicPr>
            <a:picLocks noChangeAspect="1"/>
          </p:cNvPicPr>
          <p:nvPr/>
        </p:nvPicPr>
        <p:blipFill>
          <a:blip r:embed="rId2"/>
          <a:stretch>
            <a:fillRect/>
          </a:stretch>
        </p:blipFill>
        <p:spPr>
          <a:xfrm>
            <a:off x="1374258" y="2053389"/>
            <a:ext cx="2362200" cy="381000"/>
          </a:xfrm>
          <a:prstGeom prst="rect">
            <a:avLst/>
          </a:prstGeom>
        </p:spPr>
      </p:pic>
      <p:pic>
        <p:nvPicPr>
          <p:cNvPr id="18" name="Picture 17">
            <a:extLst>
              <a:ext uri="{FF2B5EF4-FFF2-40B4-BE49-F238E27FC236}">
                <a16:creationId xmlns:a16="http://schemas.microsoft.com/office/drawing/2014/main" id="{E6D1D375-A708-4EDB-80C5-016F32D43554}"/>
              </a:ext>
            </a:extLst>
          </p:cNvPr>
          <p:cNvPicPr>
            <a:picLocks noChangeAspect="1"/>
          </p:cNvPicPr>
          <p:nvPr/>
        </p:nvPicPr>
        <p:blipFill>
          <a:blip r:embed="rId3"/>
          <a:stretch>
            <a:fillRect/>
          </a:stretch>
        </p:blipFill>
        <p:spPr>
          <a:xfrm>
            <a:off x="1396842" y="5081107"/>
            <a:ext cx="4714875" cy="3429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2" name="Picture 21">
            <a:extLst>
              <a:ext uri="{FF2B5EF4-FFF2-40B4-BE49-F238E27FC236}">
                <a16:creationId xmlns:a16="http://schemas.microsoft.com/office/drawing/2014/main" id="{4967A105-913A-4E69-AD3D-26A5885D6533}"/>
              </a:ext>
            </a:extLst>
          </p:cNvPr>
          <p:cNvPicPr>
            <a:picLocks noChangeAspect="1"/>
          </p:cNvPicPr>
          <p:nvPr/>
        </p:nvPicPr>
        <p:blipFill>
          <a:blip r:embed="rId4"/>
          <a:stretch>
            <a:fillRect/>
          </a:stretch>
        </p:blipFill>
        <p:spPr>
          <a:xfrm>
            <a:off x="7189270" y="4976927"/>
            <a:ext cx="4676775" cy="809625"/>
          </a:xfrm>
          <a:prstGeom prst="rect">
            <a:avLst/>
          </a:prstGeom>
        </p:spPr>
      </p:pic>
      <p:pic>
        <p:nvPicPr>
          <p:cNvPr id="24" name="Picture 23">
            <a:extLst>
              <a:ext uri="{FF2B5EF4-FFF2-40B4-BE49-F238E27FC236}">
                <a16:creationId xmlns:a16="http://schemas.microsoft.com/office/drawing/2014/main" id="{F02473FE-6FB7-4B80-AA91-363090EF94F3}"/>
              </a:ext>
            </a:extLst>
          </p:cNvPr>
          <p:cNvPicPr>
            <a:picLocks noChangeAspect="1"/>
          </p:cNvPicPr>
          <p:nvPr/>
        </p:nvPicPr>
        <p:blipFill>
          <a:blip r:embed="rId5"/>
          <a:stretch>
            <a:fillRect/>
          </a:stretch>
        </p:blipFill>
        <p:spPr>
          <a:xfrm>
            <a:off x="6699841" y="133404"/>
            <a:ext cx="3051886" cy="3187800"/>
          </a:xfrm>
          <a:prstGeom prst="rect">
            <a:avLst/>
          </a:prstGeom>
        </p:spPr>
      </p:pic>
      <p:pic>
        <p:nvPicPr>
          <p:cNvPr id="5" name="Picture 4">
            <a:extLst>
              <a:ext uri="{FF2B5EF4-FFF2-40B4-BE49-F238E27FC236}">
                <a16:creationId xmlns:a16="http://schemas.microsoft.com/office/drawing/2014/main" id="{E31DE42A-1B35-4300-8503-5FE0D176196C}"/>
              </a:ext>
            </a:extLst>
          </p:cNvPr>
          <p:cNvPicPr>
            <a:picLocks noChangeAspect="1"/>
          </p:cNvPicPr>
          <p:nvPr/>
        </p:nvPicPr>
        <p:blipFill>
          <a:blip r:embed="rId6"/>
          <a:stretch>
            <a:fillRect/>
          </a:stretch>
        </p:blipFill>
        <p:spPr>
          <a:xfrm>
            <a:off x="4115276" y="529459"/>
            <a:ext cx="2205748" cy="1053664"/>
          </a:xfrm>
          <a:prstGeom prst="rect">
            <a:avLst/>
          </a:prstGeom>
        </p:spPr>
      </p:pic>
      <p:pic>
        <p:nvPicPr>
          <p:cNvPr id="8" name="Picture 7">
            <a:extLst>
              <a:ext uri="{FF2B5EF4-FFF2-40B4-BE49-F238E27FC236}">
                <a16:creationId xmlns:a16="http://schemas.microsoft.com/office/drawing/2014/main" id="{ECECF887-08FF-474E-8B87-1049860B6DC8}"/>
              </a:ext>
            </a:extLst>
          </p:cNvPr>
          <p:cNvPicPr>
            <a:picLocks noChangeAspect="1"/>
          </p:cNvPicPr>
          <p:nvPr/>
        </p:nvPicPr>
        <p:blipFill>
          <a:blip r:embed="rId7"/>
          <a:stretch>
            <a:fillRect/>
          </a:stretch>
        </p:blipFill>
        <p:spPr>
          <a:xfrm>
            <a:off x="1353537" y="2434389"/>
            <a:ext cx="4308271" cy="753948"/>
          </a:xfrm>
          <a:prstGeom prst="rect">
            <a:avLst/>
          </a:prstGeom>
        </p:spPr>
      </p:pic>
      <p:pic>
        <p:nvPicPr>
          <p:cNvPr id="11" name="Picture 10">
            <a:extLst>
              <a:ext uri="{FF2B5EF4-FFF2-40B4-BE49-F238E27FC236}">
                <a16:creationId xmlns:a16="http://schemas.microsoft.com/office/drawing/2014/main" id="{73821FF1-F9F5-4BF6-A93D-0F04FA884EC6}"/>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154"/>
          <a:stretch/>
        </p:blipFill>
        <p:spPr>
          <a:xfrm>
            <a:off x="1374258" y="3218953"/>
            <a:ext cx="6738802" cy="499294"/>
          </a:xfrm>
          <a:prstGeom prst="rect">
            <a:avLst/>
          </a:prstGeom>
        </p:spPr>
      </p:pic>
      <p:pic>
        <p:nvPicPr>
          <p:cNvPr id="19" name="Picture 18">
            <a:extLst>
              <a:ext uri="{FF2B5EF4-FFF2-40B4-BE49-F238E27FC236}">
                <a16:creationId xmlns:a16="http://schemas.microsoft.com/office/drawing/2014/main" id="{64E8DD93-EE5D-4154-8D03-C734086952A8}"/>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372980" y="3716897"/>
            <a:ext cx="6740079" cy="583929"/>
          </a:xfrm>
          <a:prstGeom prst="rect">
            <a:avLst/>
          </a:prstGeom>
        </p:spPr>
      </p:pic>
      <p:pic>
        <p:nvPicPr>
          <p:cNvPr id="15" name="Picture 14">
            <a:extLst>
              <a:ext uri="{FF2B5EF4-FFF2-40B4-BE49-F238E27FC236}">
                <a16:creationId xmlns:a16="http://schemas.microsoft.com/office/drawing/2014/main" id="{E36A15F7-6383-4605-AE8A-8564F4491736}"/>
              </a:ext>
            </a:extLst>
          </p:cNvPr>
          <p:cNvPicPr>
            <a:picLocks noChangeAspect="1"/>
          </p:cNvPicPr>
          <p:nvPr/>
        </p:nvPicPr>
        <p:blipFill>
          <a:blip r:embed="rId10"/>
          <a:stretch>
            <a:fillRect/>
          </a:stretch>
        </p:blipFill>
        <p:spPr>
          <a:xfrm>
            <a:off x="1372979" y="4314134"/>
            <a:ext cx="2908942" cy="513986"/>
          </a:xfrm>
          <a:prstGeom prst="rect">
            <a:avLst/>
          </a:prstGeom>
        </p:spPr>
      </p:pic>
      <p:pic>
        <p:nvPicPr>
          <p:cNvPr id="21" name="Picture 20">
            <a:extLst>
              <a:ext uri="{FF2B5EF4-FFF2-40B4-BE49-F238E27FC236}">
                <a16:creationId xmlns:a16="http://schemas.microsoft.com/office/drawing/2014/main" id="{85AAB0E1-55BB-49F9-AA86-1CB0553FDFC9}"/>
              </a:ext>
            </a:extLst>
          </p:cNvPr>
          <p:cNvPicPr>
            <a:picLocks noChangeAspect="1"/>
          </p:cNvPicPr>
          <p:nvPr/>
        </p:nvPicPr>
        <p:blipFill>
          <a:blip r:embed="rId11"/>
          <a:stretch>
            <a:fillRect/>
          </a:stretch>
        </p:blipFill>
        <p:spPr>
          <a:xfrm>
            <a:off x="1299411" y="5496212"/>
            <a:ext cx="3734754" cy="708076"/>
          </a:xfrm>
          <a:prstGeom prst="rect">
            <a:avLst/>
          </a:prstGeom>
        </p:spPr>
      </p:pic>
    </p:spTree>
    <p:extLst>
      <p:ext uri="{BB962C8B-B14F-4D97-AF65-F5344CB8AC3E}">
        <p14:creationId xmlns:p14="http://schemas.microsoft.com/office/powerpoint/2010/main" val="137619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up)">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arn(inVertical)">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8BD96-ECE9-4A54-BFF1-0D251A73F8CB}"/>
              </a:ext>
            </a:extLst>
          </p:cNvPr>
          <p:cNvSpPr>
            <a:spLocks noGrp="1"/>
          </p:cNvSpPr>
          <p:nvPr>
            <p:ph type="title"/>
          </p:nvPr>
        </p:nvSpPr>
        <p:spPr/>
        <p:txBody>
          <a:bodyPr>
            <a:noAutofit/>
          </a:bodyPr>
          <a:lstStyle/>
          <a:p>
            <a:pPr algn="ctr"/>
            <a:r>
              <a:rPr lang="lv-LV" sz="9600" dirty="0"/>
              <a:t>??</a:t>
            </a:r>
          </a:p>
        </p:txBody>
      </p:sp>
      <p:sp>
        <p:nvSpPr>
          <p:cNvPr id="3" name="Text Placeholder 2">
            <a:extLst>
              <a:ext uri="{FF2B5EF4-FFF2-40B4-BE49-F238E27FC236}">
                <a16:creationId xmlns:a16="http://schemas.microsoft.com/office/drawing/2014/main" id="{9677D8C2-B0F9-4D7E-B436-81908F88C8D2}"/>
              </a:ext>
            </a:extLst>
          </p:cNvPr>
          <p:cNvSpPr>
            <a:spLocks noGrp="1"/>
          </p:cNvSpPr>
          <p:nvPr>
            <p:ph type="body" idx="1"/>
          </p:nvPr>
        </p:nvSpPr>
        <p:spPr/>
        <p:txBody>
          <a:bodyPr/>
          <a:lstStyle/>
          <a:p>
            <a:pPr>
              <a:buFont typeface="Arial" panose="020B0604020202020204" pitchFamily="34" charset="0"/>
              <a:buChar char="?"/>
            </a:pPr>
            <a:r>
              <a:rPr lang="lv-LV" sz="2800" dirty="0"/>
              <a:t>Cik eksemplāru jeb objektu bija programmas kodā?</a:t>
            </a:r>
          </a:p>
          <a:p>
            <a:pPr>
              <a:buFont typeface="Arial" panose="020B0604020202020204" pitchFamily="34" charset="0"/>
              <a:buChar char="?"/>
            </a:pPr>
            <a:r>
              <a:rPr lang="lv-LV" sz="2800" dirty="0"/>
              <a:t>Cik eksemplāru jeb objektu bija uz attēla?</a:t>
            </a:r>
          </a:p>
        </p:txBody>
      </p:sp>
    </p:spTree>
    <p:extLst>
      <p:ext uri="{BB962C8B-B14F-4D97-AF65-F5344CB8AC3E}">
        <p14:creationId xmlns:p14="http://schemas.microsoft.com/office/powerpoint/2010/main" val="2625693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10F3A-AE25-4110-BEE0-E6AA3EBBC2A4}"/>
              </a:ext>
            </a:extLst>
          </p:cNvPr>
          <p:cNvSpPr>
            <a:spLocks noGrp="1"/>
          </p:cNvSpPr>
          <p:nvPr>
            <p:ph type="title"/>
          </p:nvPr>
        </p:nvSpPr>
        <p:spPr/>
        <p:txBody>
          <a:bodyPr>
            <a:normAutofit fontScale="90000"/>
          </a:bodyPr>
          <a:lstStyle/>
          <a:p>
            <a:r>
              <a:rPr lang="lv-LV" sz="4000" b="1" dirty="0"/>
              <a:t>Publiskos </a:t>
            </a:r>
            <a:r>
              <a:rPr lang="lv-LV" dirty="0"/>
              <a:t>atribūtus un metodes drīkst izmantot</a:t>
            </a:r>
            <a:br>
              <a:rPr lang="lv-LV" dirty="0"/>
            </a:br>
            <a:endParaRPr lang="lv-LV" dirty="0"/>
          </a:p>
        </p:txBody>
      </p:sp>
      <p:sp>
        <p:nvSpPr>
          <p:cNvPr id="3" name="Text Placeholder 2">
            <a:extLst>
              <a:ext uri="{FF2B5EF4-FFF2-40B4-BE49-F238E27FC236}">
                <a16:creationId xmlns:a16="http://schemas.microsoft.com/office/drawing/2014/main" id="{BAA59469-DDC8-4ECA-8E9B-F0DCF3B0ADB7}"/>
              </a:ext>
            </a:extLst>
          </p:cNvPr>
          <p:cNvSpPr>
            <a:spLocks noGrp="1"/>
          </p:cNvSpPr>
          <p:nvPr>
            <p:ph type="body" idx="1"/>
          </p:nvPr>
        </p:nvSpPr>
        <p:spPr/>
        <p:txBody>
          <a:bodyPr/>
          <a:lstStyle/>
          <a:p>
            <a:endParaRPr lang="lv-LV" dirty="0"/>
          </a:p>
        </p:txBody>
      </p:sp>
      <p:pic>
        <p:nvPicPr>
          <p:cNvPr id="5" name="Picture 4">
            <a:extLst>
              <a:ext uri="{FF2B5EF4-FFF2-40B4-BE49-F238E27FC236}">
                <a16:creationId xmlns:a16="http://schemas.microsoft.com/office/drawing/2014/main" id="{69F45927-DC31-445B-A3F6-56EF6EE3766B}"/>
              </a:ext>
            </a:extLst>
          </p:cNvPr>
          <p:cNvPicPr>
            <a:picLocks noChangeAspect="1"/>
          </p:cNvPicPr>
          <p:nvPr/>
        </p:nvPicPr>
        <p:blipFill>
          <a:blip r:embed="rId2"/>
          <a:stretch>
            <a:fillRect/>
          </a:stretch>
        </p:blipFill>
        <p:spPr>
          <a:xfrm>
            <a:off x="1062037" y="2163177"/>
            <a:ext cx="10067925" cy="3486150"/>
          </a:xfrm>
          <a:prstGeom prst="rect">
            <a:avLst/>
          </a:prstGeom>
        </p:spPr>
      </p:pic>
    </p:spTree>
    <p:extLst>
      <p:ext uri="{BB962C8B-B14F-4D97-AF65-F5344CB8AC3E}">
        <p14:creationId xmlns:p14="http://schemas.microsoft.com/office/powerpoint/2010/main" val="3669120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10F3A-AE25-4110-BEE0-E6AA3EBBC2A4}"/>
              </a:ext>
            </a:extLst>
          </p:cNvPr>
          <p:cNvSpPr>
            <a:spLocks noGrp="1"/>
          </p:cNvSpPr>
          <p:nvPr>
            <p:ph type="title"/>
          </p:nvPr>
        </p:nvSpPr>
        <p:spPr/>
        <p:txBody>
          <a:bodyPr>
            <a:normAutofit/>
          </a:bodyPr>
          <a:lstStyle/>
          <a:p>
            <a:r>
              <a:rPr lang="lv-LV" sz="4000" b="1" dirty="0"/>
              <a:t>Atrodi atšķirības kodā</a:t>
            </a:r>
            <a:br>
              <a:rPr lang="lv-LV" dirty="0"/>
            </a:br>
            <a:endParaRPr lang="lv-LV" dirty="0"/>
          </a:p>
        </p:txBody>
      </p:sp>
      <p:sp>
        <p:nvSpPr>
          <p:cNvPr id="3" name="Text Placeholder 2">
            <a:extLst>
              <a:ext uri="{FF2B5EF4-FFF2-40B4-BE49-F238E27FC236}">
                <a16:creationId xmlns:a16="http://schemas.microsoft.com/office/drawing/2014/main" id="{BAA59469-DDC8-4ECA-8E9B-F0DCF3B0ADB7}"/>
              </a:ext>
            </a:extLst>
          </p:cNvPr>
          <p:cNvSpPr>
            <a:spLocks noGrp="1"/>
          </p:cNvSpPr>
          <p:nvPr>
            <p:ph type="body" idx="1"/>
          </p:nvPr>
        </p:nvSpPr>
        <p:spPr/>
        <p:txBody>
          <a:bodyPr/>
          <a:lstStyle/>
          <a:p>
            <a:endParaRPr lang="lv-LV" dirty="0"/>
          </a:p>
        </p:txBody>
      </p:sp>
      <p:pic>
        <p:nvPicPr>
          <p:cNvPr id="6" name="Picture 5">
            <a:extLst>
              <a:ext uri="{FF2B5EF4-FFF2-40B4-BE49-F238E27FC236}">
                <a16:creationId xmlns:a16="http://schemas.microsoft.com/office/drawing/2014/main" id="{5037A70E-76BE-4A9C-A312-33F81916E544}"/>
              </a:ext>
            </a:extLst>
          </p:cNvPr>
          <p:cNvPicPr>
            <a:picLocks noChangeAspect="1"/>
          </p:cNvPicPr>
          <p:nvPr/>
        </p:nvPicPr>
        <p:blipFill>
          <a:blip r:embed="rId2"/>
          <a:stretch>
            <a:fillRect/>
          </a:stretch>
        </p:blipFill>
        <p:spPr>
          <a:xfrm>
            <a:off x="593896" y="1642473"/>
            <a:ext cx="9995274" cy="4299277"/>
          </a:xfrm>
          <a:prstGeom prst="rect">
            <a:avLst/>
          </a:prstGeom>
        </p:spPr>
      </p:pic>
      <p:pic>
        <p:nvPicPr>
          <p:cNvPr id="5" name="Picture 4">
            <a:extLst>
              <a:ext uri="{FF2B5EF4-FFF2-40B4-BE49-F238E27FC236}">
                <a16:creationId xmlns:a16="http://schemas.microsoft.com/office/drawing/2014/main" id="{E7841176-27BC-4A23-9FEF-83F2D5C74EFA}"/>
              </a:ext>
            </a:extLst>
          </p:cNvPr>
          <p:cNvPicPr>
            <a:picLocks noChangeAspect="1"/>
          </p:cNvPicPr>
          <p:nvPr/>
        </p:nvPicPr>
        <p:blipFill>
          <a:blip r:embed="rId3"/>
          <a:stretch>
            <a:fillRect/>
          </a:stretch>
        </p:blipFill>
        <p:spPr>
          <a:xfrm>
            <a:off x="6398961" y="1642473"/>
            <a:ext cx="5729936" cy="4299277"/>
          </a:xfrm>
          <a:prstGeom prst="rect">
            <a:avLst/>
          </a:prstGeom>
        </p:spPr>
      </p:pic>
    </p:spTree>
    <p:extLst>
      <p:ext uri="{BB962C8B-B14F-4D97-AF65-F5344CB8AC3E}">
        <p14:creationId xmlns:p14="http://schemas.microsoft.com/office/powerpoint/2010/main" val="3977884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10F3A-AE25-4110-BEE0-E6AA3EBBC2A4}"/>
              </a:ext>
            </a:extLst>
          </p:cNvPr>
          <p:cNvSpPr>
            <a:spLocks noGrp="1"/>
          </p:cNvSpPr>
          <p:nvPr>
            <p:ph type="title"/>
          </p:nvPr>
        </p:nvSpPr>
        <p:spPr/>
        <p:txBody>
          <a:bodyPr>
            <a:normAutofit fontScale="90000"/>
          </a:bodyPr>
          <a:lstStyle/>
          <a:p>
            <a:r>
              <a:rPr lang="lv-LV" sz="4000" b="1" dirty="0"/>
              <a:t>Privātajiem </a:t>
            </a:r>
            <a:r>
              <a:rPr lang="lv-LV" dirty="0"/>
              <a:t>atribūtiem un metodēm piekļuve tiek kontrolēta</a:t>
            </a:r>
            <a:br>
              <a:rPr lang="lv-LV" dirty="0"/>
            </a:br>
            <a:endParaRPr lang="lv-LV" dirty="0"/>
          </a:p>
        </p:txBody>
      </p:sp>
      <p:sp>
        <p:nvSpPr>
          <p:cNvPr id="3" name="Text Placeholder 2">
            <a:extLst>
              <a:ext uri="{FF2B5EF4-FFF2-40B4-BE49-F238E27FC236}">
                <a16:creationId xmlns:a16="http://schemas.microsoft.com/office/drawing/2014/main" id="{BAA59469-DDC8-4ECA-8E9B-F0DCF3B0ADB7}"/>
              </a:ext>
            </a:extLst>
          </p:cNvPr>
          <p:cNvSpPr>
            <a:spLocks noGrp="1"/>
          </p:cNvSpPr>
          <p:nvPr>
            <p:ph type="body" idx="1"/>
          </p:nvPr>
        </p:nvSpPr>
        <p:spPr/>
        <p:txBody>
          <a:bodyPr/>
          <a:lstStyle/>
          <a:p>
            <a:endParaRPr lang="lv-LV" dirty="0"/>
          </a:p>
        </p:txBody>
      </p:sp>
      <p:pic>
        <p:nvPicPr>
          <p:cNvPr id="5" name="Picture 4">
            <a:extLst>
              <a:ext uri="{FF2B5EF4-FFF2-40B4-BE49-F238E27FC236}">
                <a16:creationId xmlns:a16="http://schemas.microsoft.com/office/drawing/2014/main" id="{905340EF-66E0-4F2C-8138-C16EC83FA38D}"/>
              </a:ext>
            </a:extLst>
          </p:cNvPr>
          <p:cNvPicPr>
            <a:picLocks noChangeAspect="1"/>
          </p:cNvPicPr>
          <p:nvPr/>
        </p:nvPicPr>
        <p:blipFill>
          <a:blip r:embed="rId2"/>
          <a:stretch>
            <a:fillRect/>
          </a:stretch>
        </p:blipFill>
        <p:spPr>
          <a:xfrm>
            <a:off x="548640" y="1686763"/>
            <a:ext cx="10193154" cy="4333938"/>
          </a:xfrm>
          <a:prstGeom prst="rect">
            <a:avLst/>
          </a:prstGeom>
        </p:spPr>
      </p:pic>
      <p:pic>
        <p:nvPicPr>
          <p:cNvPr id="8" name="Picture 7">
            <a:extLst>
              <a:ext uri="{FF2B5EF4-FFF2-40B4-BE49-F238E27FC236}">
                <a16:creationId xmlns:a16="http://schemas.microsoft.com/office/drawing/2014/main" id="{C8F47A80-A373-47E6-B5CB-F03AB226F983}"/>
              </a:ext>
            </a:extLst>
          </p:cNvPr>
          <p:cNvPicPr>
            <a:picLocks noChangeAspect="1"/>
          </p:cNvPicPr>
          <p:nvPr/>
        </p:nvPicPr>
        <p:blipFill>
          <a:blip r:embed="rId3"/>
          <a:stretch>
            <a:fillRect/>
          </a:stretch>
        </p:blipFill>
        <p:spPr>
          <a:xfrm>
            <a:off x="2433264" y="5870472"/>
            <a:ext cx="621402" cy="150229"/>
          </a:xfrm>
          <a:prstGeom prst="rect">
            <a:avLst/>
          </a:prstGeom>
        </p:spPr>
      </p:pic>
      <p:pic>
        <p:nvPicPr>
          <p:cNvPr id="9" name="Picture 8">
            <a:extLst>
              <a:ext uri="{FF2B5EF4-FFF2-40B4-BE49-F238E27FC236}">
                <a16:creationId xmlns:a16="http://schemas.microsoft.com/office/drawing/2014/main" id="{0BE4BCEE-DF1F-4E9C-80D0-7E7549CF8585}"/>
              </a:ext>
            </a:extLst>
          </p:cNvPr>
          <p:cNvPicPr>
            <a:picLocks noChangeAspect="1"/>
          </p:cNvPicPr>
          <p:nvPr/>
        </p:nvPicPr>
        <p:blipFill>
          <a:blip r:embed="rId3"/>
          <a:stretch>
            <a:fillRect/>
          </a:stretch>
        </p:blipFill>
        <p:spPr>
          <a:xfrm>
            <a:off x="2123557" y="3058291"/>
            <a:ext cx="408652" cy="98795"/>
          </a:xfrm>
          <a:prstGeom prst="rect">
            <a:avLst/>
          </a:prstGeom>
        </p:spPr>
      </p:pic>
      <p:pic>
        <p:nvPicPr>
          <p:cNvPr id="10" name="Picture 9">
            <a:extLst>
              <a:ext uri="{FF2B5EF4-FFF2-40B4-BE49-F238E27FC236}">
                <a16:creationId xmlns:a16="http://schemas.microsoft.com/office/drawing/2014/main" id="{20A97EF8-A1FE-4267-BBCE-1F9069D7A89A}"/>
              </a:ext>
            </a:extLst>
          </p:cNvPr>
          <p:cNvPicPr>
            <a:picLocks noChangeAspect="1"/>
          </p:cNvPicPr>
          <p:nvPr/>
        </p:nvPicPr>
        <p:blipFill>
          <a:blip r:embed="rId3"/>
          <a:stretch>
            <a:fillRect/>
          </a:stretch>
        </p:blipFill>
        <p:spPr>
          <a:xfrm>
            <a:off x="7725555" y="3756023"/>
            <a:ext cx="621402" cy="150229"/>
          </a:xfrm>
          <a:prstGeom prst="rect">
            <a:avLst/>
          </a:prstGeom>
        </p:spPr>
      </p:pic>
      <p:pic>
        <p:nvPicPr>
          <p:cNvPr id="12" name="Picture 11">
            <a:extLst>
              <a:ext uri="{FF2B5EF4-FFF2-40B4-BE49-F238E27FC236}">
                <a16:creationId xmlns:a16="http://schemas.microsoft.com/office/drawing/2014/main" id="{CD651101-F2D5-4A72-A508-34B6B12C8DA9}"/>
              </a:ext>
            </a:extLst>
          </p:cNvPr>
          <p:cNvPicPr>
            <a:picLocks noChangeAspect="1"/>
          </p:cNvPicPr>
          <p:nvPr/>
        </p:nvPicPr>
        <p:blipFill>
          <a:blip r:embed="rId4"/>
          <a:stretch>
            <a:fillRect/>
          </a:stretch>
        </p:blipFill>
        <p:spPr>
          <a:xfrm>
            <a:off x="457300" y="5402661"/>
            <a:ext cx="466725" cy="542925"/>
          </a:xfrm>
          <a:prstGeom prst="rect">
            <a:avLst/>
          </a:prstGeom>
        </p:spPr>
      </p:pic>
    </p:spTree>
    <p:extLst>
      <p:ext uri="{BB962C8B-B14F-4D97-AF65-F5344CB8AC3E}">
        <p14:creationId xmlns:p14="http://schemas.microsoft.com/office/powerpoint/2010/main" val="87335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8BD96-ECE9-4A54-BFF1-0D251A73F8CB}"/>
              </a:ext>
            </a:extLst>
          </p:cNvPr>
          <p:cNvSpPr>
            <a:spLocks noGrp="1"/>
          </p:cNvSpPr>
          <p:nvPr>
            <p:ph type="title"/>
          </p:nvPr>
        </p:nvSpPr>
        <p:spPr/>
        <p:txBody>
          <a:bodyPr>
            <a:noAutofit/>
          </a:bodyPr>
          <a:lstStyle/>
          <a:p>
            <a:pPr algn="ctr"/>
            <a:r>
              <a:rPr lang="lv-LV" sz="9600" dirty="0"/>
              <a:t>???</a:t>
            </a:r>
          </a:p>
        </p:txBody>
      </p:sp>
      <p:sp>
        <p:nvSpPr>
          <p:cNvPr id="3" name="Text Placeholder 2">
            <a:extLst>
              <a:ext uri="{FF2B5EF4-FFF2-40B4-BE49-F238E27FC236}">
                <a16:creationId xmlns:a16="http://schemas.microsoft.com/office/drawing/2014/main" id="{9677D8C2-B0F9-4D7E-B436-81908F88C8D2}"/>
              </a:ext>
            </a:extLst>
          </p:cNvPr>
          <p:cNvSpPr>
            <a:spLocks noGrp="1"/>
          </p:cNvSpPr>
          <p:nvPr>
            <p:ph type="body" idx="1"/>
          </p:nvPr>
        </p:nvSpPr>
        <p:spPr/>
        <p:txBody>
          <a:bodyPr/>
          <a:lstStyle/>
          <a:p>
            <a:pPr>
              <a:buFont typeface="Arial" panose="020B0604020202020204" pitchFamily="34" charset="0"/>
              <a:buChar char="?"/>
            </a:pPr>
            <a:r>
              <a:rPr lang="lv-LV" sz="2800" dirty="0"/>
              <a:t>Publiskais atribūts </a:t>
            </a:r>
            <a:r>
              <a:rPr lang="lv-LV" dirty="0"/>
              <a:t>tika nomainīts uz privāto</a:t>
            </a:r>
          </a:p>
          <a:p>
            <a:pPr lvl="1">
              <a:buFont typeface="Arial" panose="020B0604020202020204" pitchFamily="34" charset="0"/>
              <a:buChar char="?"/>
            </a:pPr>
            <a:r>
              <a:rPr lang="lv-LV" sz="2400" dirty="0"/>
              <a:t>Jā</a:t>
            </a:r>
          </a:p>
          <a:p>
            <a:pPr lvl="1">
              <a:buFont typeface="Arial" panose="020B0604020202020204" pitchFamily="34" charset="0"/>
              <a:buChar char="?"/>
            </a:pPr>
            <a:r>
              <a:rPr lang="lv-LV" sz="2400" dirty="0"/>
              <a:t>Nē</a:t>
            </a:r>
          </a:p>
        </p:txBody>
      </p:sp>
    </p:spTree>
    <p:extLst>
      <p:ext uri="{BB962C8B-B14F-4D97-AF65-F5344CB8AC3E}">
        <p14:creationId xmlns:p14="http://schemas.microsoft.com/office/powerpoint/2010/main" val="3806897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8BD96-ECE9-4A54-BFF1-0D251A73F8CB}"/>
              </a:ext>
            </a:extLst>
          </p:cNvPr>
          <p:cNvSpPr>
            <a:spLocks noGrp="1"/>
          </p:cNvSpPr>
          <p:nvPr>
            <p:ph type="title"/>
          </p:nvPr>
        </p:nvSpPr>
        <p:spPr/>
        <p:txBody>
          <a:bodyPr>
            <a:noAutofit/>
          </a:bodyPr>
          <a:lstStyle/>
          <a:p>
            <a:pPr algn="ctr"/>
            <a:r>
              <a:rPr lang="lv-LV" sz="9600" dirty="0"/>
              <a:t>??</a:t>
            </a:r>
          </a:p>
        </p:txBody>
      </p:sp>
      <p:sp>
        <p:nvSpPr>
          <p:cNvPr id="3" name="Text Placeholder 2">
            <a:extLst>
              <a:ext uri="{FF2B5EF4-FFF2-40B4-BE49-F238E27FC236}">
                <a16:creationId xmlns:a16="http://schemas.microsoft.com/office/drawing/2014/main" id="{9677D8C2-B0F9-4D7E-B436-81908F88C8D2}"/>
              </a:ext>
            </a:extLst>
          </p:cNvPr>
          <p:cNvSpPr>
            <a:spLocks noGrp="1"/>
          </p:cNvSpPr>
          <p:nvPr>
            <p:ph type="body" idx="1"/>
          </p:nvPr>
        </p:nvSpPr>
        <p:spPr/>
        <p:txBody>
          <a:bodyPr/>
          <a:lstStyle/>
          <a:p>
            <a:pPr>
              <a:buFont typeface="Arial" panose="020B0604020202020204" pitchFamily="34" charset="0"/>
              <a:buChar char="?"/>
            </a:pPr>
            <a:r>
              <a:rPr lang="lv-LV" sz="2800" dirty="0"/>
              <a:t>Kuri ir </a:t>
            </a:r>
            <a:r>
              <a:rPr lang="lv-LV" sz="3000" b="1" u="sng" dirty="0"/>
              <a:t>privātie</a:t>
            </a:r>
            <a:r>
              <a:rPr lang="lv-LV" sz="2800" dirty="0"/>
              <a:t> atribūti</a:t>
            </a:r>
          </a:p>
          <a:p>
            <a:pPr lvl="1">
              <a:buFont typeface="Arial" panose="020B0604020202020204" pitchFamily="34" charset="0"/>
              <a:buChar char="?"/>
            </a:pPr>
            <a:r>
              <a:rPr lang="lv-LV" sz="2400" dirty="0" err="1"/>
              <a:t>privats</a:t>
            </a:r>
            <a:endParaRPr lang="lv-LV" sz="2400" dirty="0"/>
          </a:p>
          <a:p>
            <a:pPr lvl="1">
              <a:buFont typeface="Arial" panose="020B0604020202020204" pitchFamily="34" charset="0"/>
              <a:buChar char="?"/>
            </a:pPr>
            <a:r>
              <a:rPr lang="lv-LV" sz="2400" dirty="0"/>
              <a:t>__</a:t>
            </a:r>
            <a:r>
              <a:rPr lang="lv-LV" sz="2400" dirty="0" err="1"/>
              <a:t>lokaals</a:t>
            </a:r>
            <a:endParaRPr lang="lv-LV" sz="2400" dirty="0"/>
          </a:p>
          <a:p>
            <a:pPr lvl="1">
              <a:buFont typeface="Arial" panose="020B0604020202020204" pitchFamily="34" charset="0"/>
              <a:buChar char="?"/>
            </a:pPr>
            <a:r>
              <a:rPr lang="lv-LV" sz="2400" dirty="0"/>
              <a:t>publisks</a:t>
            </a:r>
          </a:p>
          <a:p>
            <a:pPr lvl="1">
              <a:buFont typeface="Arial" panose="020B0604020202020204" pitchFamily="34" charset="0"/>
              <a:buChar char="?"/>
            </a:pPr>
            <a:r>
              <a:rPr lang="lv-LV" sz="2400" dirty="0"/>
              <a:t>__</a:t>
            </a:r>
            <a:r>
              <a:rPr lang="lv-LV" sz="2400" dirty="0" err="1"/>
              <a:t>nePublisks</a:t>
            </a:r>
            <a:endParaRPr lang="lv-LV" sz="2400" dirty="0"/>
          </a:p>
        </p:txBody>
      </p:sp>
    </p:spTree>
    <p:extLst>
      <p:ext uri="{BB962C8B-B14F-4D97-AF65-F5344CB8AC3E}">
        <p14:creationId xmlns:p14="http://schemas.microsoft.com/office/powerpoint/2010/main" val="409539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9"/>
          <p:cNvSpPr txBox="1">
            <a:spLocks noGrp="1"/>
          </p:cNvSpPr>
          <p:nvPr>
            <p:ph type="title"/>
          </p:nvPr>
        </p:nvSpPr>
        <p:spPr>
          <a:xfrm>
            <a:off x="435497" y="417095"/>
            <a:ext cx="8547138" cy="12896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600"/>
              <a:buFont typeface="Arial"/>
              <a:buNone/>
            </a:pPr>
            <a:r>
              <a:rPr lang="lv-LV" dirty="0"/>
              <a:t>Iekapsulēšana</a:t>
            </a:r>
            <a:endParaRPr dirty="0"/>
          </a:p>
        </p:txBody>
      </p:sp>
      <p:sp>
        <p:nvSpPr>
          <p:cNvPr id="267" name="Google Shape;267;p9"/>
          <p:cNvSpPr txBox="1">
            <a:spLocks noGrp="1"/>
          </p:cNvSpPr>
          <p:nvPr>
            <p:ph type="body" idx="1"/>
          </p:nvPr>
        </p:nvSpPr>
        <p:spPr>
          <a:xfrm>
            <a:off x="1299411" y="2053389"/>
            <a:ext cx="9785683" cy="3705727"/>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lv-LV" dirty="0"/>
              <a:t>Iekapsulēšana - no vārda kapsula, līdzīgi, kā zāļu tabletes slēpj sevī zāles, programmas 'kapsulā' tiek slēpta tiešā pieeja datiem un darbības, kas tiek darītas ar šiem datiem. </a:t>
            </a:r>
          </a:p>
          <a:p>
            <a:pPr marL="342900" indent="-342900">
              <a:spcBef>
                <a:spcPts val="0"/>
              </a:spcBef>
            </a:pPr>
            <a:endParaRPr lang="lv-LV" dirty="0"/>
          </a:p>
          <a:p>
            <a:pPr marL="342900" indent="-342900">
              <a:spcBef>
                <a:spcPts val="0"/>
              </a:spcBef>
            </a:pPr>
            <a:r>
              <a:rPr lang="lv-LV" dirty="0"/>
              <a:t>Jo ne vienmēr lietotājam vajag zināt, kas notiek programmas iekšpusē. </a:t>
            </a:r>
          </a:p>
          <a:p>
            <a:pPr marL="342900" indent="-342900">
              <a:spcBef>
                <a:spcPts val="0"/>
              </a:spcBef>
            </a:pPr>
            <a:endParaRPr lang="lv-LV" dirty="0"/>
          </a:p>
          <a:p>
            <a:pPr marL="342900" indent="-342900">
              <a:spcBef>
                <a:spcPts val="0"/>
              </a:spcBef>
            </a:pPr>
            <a:r>
              <a:rPr lang="lv-LV" dirty="0"/>
              <a:t>Lietotājam pieejama viegli izmantojama </a:t>
            </a:r>
            <a:r>
              <a:rPr lang="lv-LV" dirty="0" err="1"/>
              <a:t>saskarne</a:t>
            </a:r>
            <a:r>
              <a:rPr lang="lv-LV" dirty="0"/>
              <a:t>.</a:t>
            </a:r>
          </a:p>
        </p:txBody>
      </p:sp>
    </p:spTree>
    <p:extLst>
      <p:ext uri="{BB962C8B-B14F-4D97-AF65-F5344CB8AC3E}">
        <p14:creationId xmlns:p14="http://schemas.microsoft.com/office/powerpoint/2010/main" val="1731189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
          <p:cNvSpPr txBox="1">
            <a:spLocks noGrp="1"/>
          </p:cNvSpPr>
          <p:nvPr>
            <p:ph type="title"/>
          </p:nvPr>
        </p:nvSpPr>
        <p:spPr>
          <a:xfrm>
            <a:off x="2550619" y="1855693"/>
            <a:ext cx="7090763" cy="1573307"/>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3600"/>
              <a:buFont typeface="Arial"/>
              <a:buNone/>
            </a:pPr>
            <a:r>
              <a:rPr lang="lv-LV" b="0" dirty="0" err="1">
                <a:latin typeface="Arial"/>
                <a:ea typeface="Arial"/>
                <a:cs typeface="Arial"/>
                <a:sym typeface="Arial"/>
              </a:rPr>
              <a:t>ObjektOrientētās</a:t>
            </a:r>
            <a:r>
              <a:rPr lang="lv-LV" b="0" dirty="0">
                <a:latin typeface="Arial"/>
                <a:ea typeface="Arial"/>
                <a:cs typeface="Arial"/>
                <a:sym typeface="Arial"/>
              </a:rPr>
              <a:t> Programmēšanas (OOP) </a:t>
            </a:r>
            <a:br>
              <a:rPr lang="lv-LV" b="0" dirty="0">
                <a:latin typeface="Arial"/>
                <a:ea typeface="Arial"/>
                <a:cs typeface="Arial"/>
                <a:sym typeface="Arial"/>
              </a:rPr>
            </a:br>
            <a:r>
              <a:rPr lang="lv-LV" b="0" dirty="0">
                <a:latin typeface="Arial"/>
                <a:ea typeface="Arial"/>
                <a:cs typeface="Arial"/>
                <a:sym typeface="Arial"/>
              </a:rPr>
              <a:t> pamatprincipi</a:t>
            </a:r>
            <a:endParaRPr lang="lv-LV" dirty="0"/>
          </a:p>
        </p:txBody>
      </p:sp>
      <p:sp>
        <p:nvSpPr>
          <p:cNvPr id="226" name="Google Shape;226;p2"/>
          <p:cNvSpPr txBox="1">
            <a:spLocks noGrp="1"/>
          </p:cNvSpPr>
          <p:nvPr>
            <p:ph type="body" idx="1"/>
          </p:nvPr>
        </p:nvSpPr>
        <p:spPr>
          <a:xfrm>
            <a:off x="2550619" y="3523129"/>
            <a:ext cx="7090763" cy="1479177"/>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lt1"/>
              </a:buClr>
              <a:buSzPts val="2400"/>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9"/>
          <p:cNvSpPr txBox="1">
            <a:spLocks noGrp="1"/>
          </p:cNvSpPr>
          <p:nvPr>
            <p:ph type="title"/>
          </p:nvPr>
        </p:nvSpPr>
        <p:spPr>
          <a:xfrm>
            <a:off x="435497" y="417095"/>
            <a:ext cx="8547138" cy="12896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600"/>
              <a:buFont typeface="Arial"/>
              <a:buNone/>
            </a:pPr>
            <a:r>
              <a:rPr lang="lv-LV" dirty="0"/>
              <a:t>Iekapsulēšana</a:t>
            </a:r>
            <a:endParaRPr dirty="0"/>
          </a:p>
        </p:txBody>
      </p:sp>
      <p:sp>
        <p:nvSpPr>
          <p:cNvPr id="267" name="Google Shape;267;p9"/>
          <p:cNvSpPr txBox="1">
            <a:spLocks noGrp="1"/>
          </p:cNvSpPr>
          <p:nvPr>
            <p:ph type="body" idx="1"/>
          </p:nvPr>
        </p:nvSpPr>
        <p:spPr>
          <a:xfrm>
            <a:off x="1299411" y="2053389"/>
            <a:ext cx="9785683" cy="370572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1"/>
              </a:buClr>
              <a:buSzPts val="2400"/>
              <a:buFont typeface="Arial"/>
              <a:buChar char="•"/>
            </a:pPr>
            <a:r>
              <a:rPr lang="lv-LV" dirty="0"/>
              <a:t>Piemēram, kas notiek katru reizi ierakstot savu lietotājvārdu un paroli </a:t>
            </a:r>
            <a:r>
              <a:rPr lang="lv-LV" dirty="0" err="1"/>
              <a:t>eklasē</a:t>
            </a:r>
            <a:r>
              <a:rPr lang="lv-LV" dirty="0"/>
              <a:t>? </a:t>
            </a:r>
            <a:r>
              <a:rPr lang="lv-LV" dirty="0" err="1"/>
              <a:t>Saskarnē</a:t>
            </a:r>
            <a:r>
              <a:rPr lang="lv-LV" dirty="0"/>
              <a:t> redz pogu - "Pieslēgties". </a:t>
            </a:r>
          </a:p>
          <a:p>
            <a:pPr marL="342900" lvl="0" indent="-342900" algn="l" rtl="0">
              <a:lnSpc>
                <a:spcPct val="100000"/>
              </a:lnSpc>
              <a:spcBef>
                <a:spcPts val="0"/>
              </a:spcBef>
              <a:spcAft>
                <a:spcPts val="0"/>
              </a:spcAft>
              <a:buClr>
                <a:schemeClr val="accent1"/>
              </a:buClr>
              <a:buSzPts val="2400"/>
              <a:buFont typeface="Arial"/>
              <a:buChar char="•"/>
            </a:pPr>
            <a:endParaRPr lang="lv-LV" dirty="0"/>
          </a:p>
          <a:p>
            <a:pPr marL="342900" lvl="0" indent="-342900" algn="l" rtl="0">
              <a:lnSpc>
                <a:spcPct val="100000"/>
              </a:lnSpc>
              <a:spcBef>
                <a:spcPts val="0"/>
              </a:spcBef>
              <a:spcAft>
                <a:spcPts val="0"/>
              </a:spcAft>
              <a:buClr>
                <a:schemeClr val="accent1"/>
              </a:buClr>
              <a:buSzPts val="2400"/>
              <a:buFont typeface="Arial"/>
              <a:buChar char="•"/>
            </a:pPr>
            <a:r>
              <a:rPr lang="lv-LV" dirty="0"/>
              <a:t>Bet tikmēr tiek pārsūtīti dati un salīdzināti ar parolēm datubāzēs, vai lietotājvārdi eksistē, pārbaudīts vai šifrētās paroles sakrīt atbilstošajam lietotājam esošajai. </a:t>
            </a:r>
          </a:p>
          <a:p>
            <a:pPr marL="342900" lvl="0" indent="-342900" algn="l" rtl="0">
              <a:lnSpc>
                <a:spcPct val="100000"/>
              </a:lnSpc>
              <a:spcBef>
                <a:spcPts val="0"/>
              </a:spcBef>
              <a:spcAft>
                <a:spcPts val="0"/>
              </a:spcAft>
              <a:buClr>
                <a:schemeClr val="accent1"/>
              </a:buClr>
              <a:buSzPts val="2400"/>
              <a:buFont typeface="Arial"/>
              <a:buChar char="•"/>
            </a:pPr>
            <a:endParaRPr lang="lv-LV" dirty="0"/>
          </a:p>
          <a:p>
            <a:pPr marL="342900" lvl="0" indent="-342900" algn="l" rtl="0">
              <a:lnSpc>
                <a:spcPct val="100000"/>
              </a:lnSpc>
              <a:spcBef>
                <a:spcPts val="0"/>
              </a:spcBef>
              <a:spcAft>
                <a:spcPts val="0"/>
              </a:spcAft>
              <a:buClr>
                <a:schemeClr val="accent1"/>
              </a:buClr>
              <a:buSzPts val="2400"/>
              <a:buFont typeface="Arial"/>
              <a:buChar char="•"/>
            </a:pPr>
            <a:r>
              <a:rPr lang="lv-LV" dirty="0"/>
              <a:t>Lietotājam par to nav jāzina un jāuztraucas. Šīs lietas par datu pārsūtīšanu ir iekapsulētas un paslēptas no lietotāja skata, lietotājam nav jāzina tik sīki par programmu, bet lietotājs vienalga programmu spēj lietot. </a:t>
            </a:r>
          </a:p>
        </p:txBody>
      </p:sp>
    </p:spTree>
    <p:extLst>
      <p:ext uri="{BB962C8B-B14F-4D97-AF65-F5344CB8AC3E}">
        <p14:creationId xmlns:p14="http://schemas.microsoft.com/office/powerpoint/2010/main" val="1499002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A8D5-F049-42A7-BB31-BAF34F9DEED4}"/>
              </a:ext>
            </a:extLst>
          </p:cNvPr>
          <p:cNvSpPr>
            <a:spLocks noGrp="1"/>
          </p:cNvSpPr>
          <p:nvPr>
            <p:ph type="title"/>
          </p:nvPr>
        </p:nvSpPr>
        <p:spPr/>
        <p:txBody>
          <a:bodyPr/>
          <a:lstStyle/>
          <a:p>
            <a:r>
              <a:rPr lang="lv-LV" dirty="0"/>
              <a:t>Mantošana (</a:t>
            </a:r>
            <a:r>
              <a:rPr lang="lv-LV" dirty="0" err="1"/>
              <a:t>Inheritance</a:t>
            </a:r>
            <a:r>
              <a:rPr lang="lv-LV" dirty="0"/>
              <a:t>)</a:t>
            </a:r>
          </a:p>
        </p:txBody>
      </p:sp>
      <p:sp>
        <p:nvSpPr>
          <p:cNvPr id="6" name="Text Placeholder 5">
            <a:extLst>
              <a:ext uri="{FF2B5EF4-FFF2-40B4-BE49-F238E27FC236}">
                <a16:creationId xmlns:a16="http://schemas.microsoft.com/office/drawing/2014/main" id="{FC5CEDD5-BCCD-425D-9DC2-F1824B9721F3}"/>
              </a:ext>
            </a:extLst>
          </p:cNvPr>
          <p:cNvSpPr>
            <a:spLocks noGrp="1"/>
          </p:cNvSpPr>
          <p:nvPr>
            <p:ph type="body" idx="1"/>
          </p:nvPr>
        </p:nvSpPr>
        <p:spPr/>
        <p:txBody>
          <a:bodyPr/>
          <a:lstStyle/>
          <a:p>
            <a:endParaRPr lang="lv-LV" dirty="0"/>
          </a:p>
        </p:txBody>
      </p:sp>
      <p:pic>
        <p:nvPicPr>
          <p:cNvPr id="4" name="Picture 3">
            <a:extLst>
              <a:ext uri="{FF2B5EF4-FFF2-40B4-BE49-F238E27FC236}">
                <a16:creationId xmlns:a16="http://schemas.microsoft.com/office/drawing/2014/main" id="{002D9B40-1973-4550-98E4-534F555D6B0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186064" y="2052234"/>
            <a:ext cx="2594811" cy="3705727"/>
          </a:xfrm>
          <a:prstGeom prst="rect">
            <a:avLst/>
          </a:prstGeom>
        </p:spPr>
      </p:pic>
      <p:pic>
        <p:nvPicPr>
          <p:cNvPr id="7" name="Picture 6">
            <a:extLst>
              <a:ext uri="{FF2B5EF4-FFF2-40B4-BE49-F238E27FC236}">
                <a16:creationId xmlns:a16="http://schemas.microsoft.com/office/drawing/2014/main" id="{95274D1B-115C-4B90-BBC6-0F1B11386062}"/>
              </a:ext>
            </a:extLst>
          </p:cNvPr>
          <p:cNvPicPr>
            <a:picLocks noChangeAspect="1"/>
          </p:cNvPicPr>
          <p:nvPr/>
        </p:nvPicPr>
        <p:blipFill>
          <a:blip r:embed="rId3"/>
          <a:stretch>
            <a:fillRect/>
          </a:stretch>
        </p:blipFill>
        <p:spPr>
          <a:xfrm>
            <a:off x="853703" y="2119842"/>
            <a:ext cx="8162925" cy="2476500"/>
          </a:xfrm>
          <a:prstGeom prst="rect">
            <a:avLst/>
          </a:prstGeom>
        </p:spPr>
      </p:pic>
      <p:pic>
        <p:nvPicPr>
          <p:cNvPr id="9" name="Picture 8">
            <a:extLst>
              <a:ext uri="{FF2B5EF4-FFF2-40B4-BE49-F238E27FC236}">
                <a16:creationId xmlns:a16="http://schemas.microsoft.com/office/drawing/2014/main" id="{1049FEA8-B30E-4FBE-9BB5-54A50A24E615}"/>
              </a:ext>
            </a:extLst>
          </p:cNvPr>
          <p:cNvPicPr>
            <a:picLocks noChangeAspect="1"/>
          </p:cNvPicPr>
          <p:nvPr/>
        </p:nvPicPr>
        <p:blipFill>
          <a:blip r:embed="rId4"/>
          <a:stretch>
            <a:fillRect/>
          </a:stretch>
        </p:blipFill>
        <p:spPr>
          <a:xfrm>
            <a:off x="841098" y="4769671"/>
            <a:ext cx="8048625" cy="990600"/>
          </a:xfrm>
          <a:prstGeom prst="rect">
            <a:avLst/>
          </a:prstGeom>
        </p:spPr>
      </p:pic>
    </p:spTree>
    <p:extLst>
      <p:ext uri="{BB962C8B-B14F-4D97-AF65-F5344CB8AC3E}">
        <p14:creationId xmlns:p14="http://schemas.microsoft.com/office/powerpoint/2010/main" val="415120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A8D5-F049-42A7-BB31-BAF34F9DEED4}"/>
              </a:ext>
            </a:extLst>
          </p:cNvPr>
          <p:cNvSpPr>
            <a:spLocks noGrp="1"/>
          </p:cNvSpPr>
          <p:nvPr>
            <p:ph type="title"/>
          </p:nvPr>
        </p:nvSpPr>
        <p:spPr/>
        <p:txBody>
          <a:bodyPr/>
          <a:lstStyle/>
          <a:p>
            <a:r>
              <a:rPr lang="lv-LV" dirty="0"/>
              <a:t>Mantošana (</a:t>
            </a:r>
            <a:r>
              <a:rPr lang="lv-LV" dirty="0" err="1"/>
              <a:t>Inheritance</a:t>
            </a:r>
            <a:r>
              <a:rPr lang="lv-LV" dirty="0"/>
              <a:t>)</a:t>
            </a:r>
          </a:p>
        </p:txBody>
      </p:sp>
      <p:sp>
        <p:nvSpPr>
          <p:cNvPr id="6" name="Text Placeholder 5">
            <a:extLst>
              <a:ext uri="{FF2B5EF4-FFF2-40B4-BE49-F238E27FC236}">
                <a16:creationId xmlns:a16="http://schemas.microsoft.com/office/drawing/2014/main" id="{FC5CEDD5-BCCD-425D-9DC2-F1824B9721F3}"/>
              </a:ext>
            </a:extLst>
          </p:cNvPr>
          <p:cNvSpPr>
            <a:spLocks noGrp="1"/>
          </p:cNvSpPr>
          <p:nvPr>
            <p:ph type="body" idx="1"/>
          </p:nvPr>
        </p:nvSpPr>
        <p:spPr/>
        <p:txBody>
          <a:bodyPr/>
          <a:lstStyle/>
          <a:p>
            <a:endParaRPr lang="lv-LV" dirty="0"/>
          </a:p>
        </p:txBody>
      </p:sp>
      <p:pic>
        <p:nvPicPr>
          <p:cNvPr id="5" name="Picture 4">
            <a:extLst>
              <a:ext uri="{FF2B5EF4-FFF2-40B4-BE49-F238E27FC236}">
                <a16:creationId xmlns:a16="http://schemas.microsoft.com/office/drawing/2014/main" id="{D1295C13-D8C5-4A55-BCBD-E087344AA34E}"/>
              </a:ext>
            </a:extLst>
          </p:cNvPr>
          <p:cNvPicPr>
            <a:picLocks noChangeAspect="1"/>
          </p:cNvPicPr>
          <p:nvPr/>
        </p:nvPicPr>
        <p:blipFill>
          <a:blip r:embed="rId2"/>
          <a:stretch>
            <a:fillRect/>
          </a:stretch>
        </p:blipFill>
        <p:spPr>
          <a:xfrm>
            <a:off x="1239750" y="1620415"/>
            <a:ext cx="5114925" cy="1543050"/>
          </a:xfrm>
          <a:prstGeom prst="rect">
            <a:avLst/>
          </a:prstGeom>
        </p:spPr>
      </p:pic>
      <p:pic>
        <p:nvPicPr>
          <p:cNvPr id="10" name="Picture 9">
            <a:extLst>
              <a:ext uri="{FF2B5EF4-FFF2-40B4-BE49-F238E27FC236}">
                <a16:creationId xmlns:a16="http://schemas.microsoft.com/office/drawing/2014/main" id="{9F597F99-FA63-4BAE-B153-623C10740204}"/>
              </a:ext>
            </a:extLst>
          </p:cNvPr>
          <p:cNvPicPr>
            <a:picLocks noChangeAspect="1"/>
          </p:cNvPicPr>
          <p:nvPr/>
        </p:nvPicPr>
        <p:blipFill>
          <a:blip r:embed="rId3"/>
          <a:stretch>
            <a:fillRect/>
          </a:stretch>
        </p:blipFill>
        <p:spPr>
          <a:xfrm>
            <a:off x="1329489" y="3363192"/>
            <a:ext cx="5715000" cy="1743075"/>
          </a:xfrm>
          <a:prstGeom prst="rect">
            <a:avLst/>
          </a:prstGeom>
        </p:spPr>
      </p:pic>
      <p:pic>
        <p:nvPicPr>
          <p:cNvPr id="12" name="Picture 11">
            <a:extLst>
              <a:ext uri="{FF2B5EF4-FFF2-40B4-BE49-F238E27FC236}">
                <a16:creationId xmlns:a16="http://schemas.microsoft.com/office/drawing/2014/main" id="{C02553DE-DE99-468A-8556-6190A09987FC}"/>
              </a:ext>
            </a:extLst>
          </p:cNvPr>
          <p:cNvPicPr>
            <a:picLocks noChangeAspect="1"/>
          </p:cNvPicPr>
          <p:nvPr/>
        </p:nvPicPr>
        <p:blipFill>
          <a:blip r:embed="rId4"/>
          <a:stretch>
            <a:fillRect/>
          </a:stretch>
        </p:blipFill>
        <p:spPr>
          <a:xfrm>
            <a:off x="5309938" y="4819927"/>
            <a:ext cx="4476750" cy="1295400"/>
          </a:xfrm>
          <a:prstGeom prst="rect">
            <a:avLst/>
          </a:prstGeom>
        </p:spPr>
      </p:pic>
      <p:pic>
        <p:nvPicPr>
          <p:cNvPr id="14" name="Picture 13">
            <a:extLst>
              <a:ext uri="{FF2B5EF4-FFF2-40B4-BE49-F238E27FC236}">
                <a16:creationId xmlns:a16="http://schemas.microsoft.com/office/drawing/2014/main" id="{81D0593D-DCD9-46E3-8D45-4B9660F6F2E8}"/>
              </a:ext>
            </a:extLst>
          </p:cNvPr>
          <p:cNvPicPr>
            <a:picLocks noChangeAspect="1"/>
          </p:cNvPicPr>
          <p:nvPr/>
        </p:nvPicPr>
        <p:blipFill>
          <a:blip r:embed="rId5"/>
          <a:stretch>
            <a:fillRect/>
          </a:stretch>
        </p:blipFill>
        <p:spPr>
          <a:xfrm>
            <a:off x="9786688" y="1341695"/>
            <a:ext cx="1628775" cy="4514850"/>
          </a:xfrm>
          <a:prstGeom prst="rect">
            <a:avLst/>
          </a:prstGeom>
        </p:spPr>
      </p:pic>
    </p:spTree>
    <p:extLst>
      <p:ext uri="{BB962C8B-B14F-4D97-AF65-F5344CB8AC3E}">
        <p14:creationId xmlns:p14="http://schemas.microsoft.com/office/powerpoint/2010/main" val="211945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A8D5-F049-42A7-BB31-BAF34F9DEED4}"/>
              </a:ext>
            </a:extLst>
          </p:cNvPr>
          <p:cNvSpPr>
            <a:spLocks noGrp="1"/>
          </p:cNvSpPr>
          <p:nvPr>
            <p:ph type="title"/>
          </p:nvPr>
        </p:nvSpPr>
        <p:spPr/>
        <p:txBody>
          <a:bodyPr/>
          <a:lstStyle/>
          <a:p>
            <a:r>
              <a:rPr lang="lv-LV" dirty="0"/>
              <a:t>Instance - eksemplārs</a:t>
            </a:r>
          </a:p>
        </p:txBody>
      </p:sp>
      <p:sp>
        <p:nvSpPr>
          <p:cNvPr id="6" name="Text Placeholder 5">
            <a:extLst>
              <a:ext uri="{FF2B5EF4-FFF2-40B4-BE49-F238E27FC236}">
                <a16:creationId xmlns:a16="http://schemas.microsoft.com/office/drawing/2014/main" id="{FC5CEDD5-BCCD-425D-9DC2-F1824B9721F3}"/>
              </a:ext>
            </a:extLst>
          </p:cNvPr>
          <p:cNvSpPr>
            <a:spLocks noGrp="1"/>
          </p:cNvSpPr>
          <p:nvPr>
            <p:ph type="body" idx="1"/>
          </p:nvPr>
        </p:nvSpPr>
        <p:spPr/>
        <p:txBody>
          <a:bodyPr/>
          <a:lstStyle/>
          <a:p>
            <a:endParaRPr lang="lv-LV" dirty="0"/>
          </a:p>
        </p:txBody>
      </p:sp>
      <p:pic>
        <p:nvPicPr>
          <p:cNvPr id="7" name="Picture 6">
            <a:extLst>
              <a:ext uri="{FF2B5EF4-FFF2-40B4-BE49-F238E27FC236}">
                <a16:creationId xmlns:a16="http://schemas.microsoft.com/office/drawing/2014/main" id="{95274D1B-115C-4B90-BBC6-0F1B11386062}"/>
              </a:ext>
            </a:extLst>
          </p:cNvPr>
          <p:cNvPicPr>
            <a:picLocks noChangeAspect="1"/>
          </p:cNvPicPr>
          <p:nvPr/>
        </p:nvPicPr>
        <p:blipFill>
          <a:blip r:embed="rId2"/>
          <a:stretch>
            <a:fillRect/>
          </a:stretch>
        </p:blipFill>
        <p:spPr>
          <a:xfrm>
            <a:off x="627602" y="1187070"/>
            <a:ext cx="8162925" cy="2476500"/>
          </a:xfrm>
          <a:prstGeom prst="rect">
            <a:avLst/>
          </a:prstGeom>
        </p:spPr>
      </p:pic>
      <p:pic>
        <p:nvPicPr>
          <p:cNvPr id="9" name="Picture 8">
            <a:extLst>
              <a:ext uri="{FF2B5EF4-FFF2-40B4-BE49-F238E27FC236}">
                <a16:creationId xmlns:a16="http://schemas.microsoft.com/office/drawing/2014/main" id="{1049FEA8-B30E-4FBE-9BB5-54A50A24E615}"/>
              </a:ext>
            </a:extLst>
          </p:cNvPr>
          <p:cNvPicPr>
            <a:picLocks noChangeAspect="1"/>
          </p:cNvPicPr>
          <p:nvPr/>
        </p:nvPicPr>
        <p:blipFill>
          <a:blip r:embed="rId3"/>
          <a:stretch>
            <a:fillRect/>
          </a:stretch>
        </p:blipFill>
        <p:spPr>
          <a:xfrm>
            <a:off x="627602" y="3607297"/>
            <a:ext cx="8048625" cy="990600"/>
          </a:xfrm>
          <a:prstGeom prst="rect">
            <a:avLst/>
          </a:prstGeom>
        </p:spPr>
      </p:pic>
      <p:pic>
        <p:nvPicPr>
          <p:cNvPr id="5" name="Picture 4">
            <a:extLst>
              <a:ext uri="{FF2B5EF4-FFF2-40B4-BE49-F238E27FC236}">
                <a16:creationId xmlns:a16="http://schemas.microsoft.com/office/drawing/2014/main" id="{369FF8ED-D2FC-46C4-B9A9-353D107A911B}"/>
              </a:ext>
            </a:extLst>
          </p:cNvPr>
          <p:cNvPicPr>
            <a:picLocks noChangeAspect="1"/>
          </p:cNvPicPr>
          <p:nvPr/>
        </p:nvPicPr>
        <p:blipFill>
          <a:blip r:embed="rId4"/>
          <a:stretch>
            <a:fillRect/>
          </a:stretch>
        </p:blipFill>
        <p:spPr>
          <a:xfrm>
            <a:off x="661220" y="4577516"/>
            <a:ext cx="8096250" cy="1438275"/>
          </a:xfrm>
          <a:prstGeom prst="rect">
            <a:avLst/>
          </a:prstGeom>
        </p:spPr>
      </p:pic>
      <p:pic>
        <p:nvPicPr>
          <p:cNvPr id="10" name="Picture 9">
            <a:extLst>
              <a:ext uri="{FF2B5EF4-FFF2-40B4-BE49-F238E27FC236}">
                <a16:creationId xmlns:a16="http://schemas.microsoft.com/office/drawing/2014/main" id="{2E308928-A15E-4D7F-A796-1C5220D35395}"/>
              </a:ext>
            </a:extLst>
          </p:cNvPr>
          <p:cNvPicPr>
            <a:picLocks noChangeAspect="1"/>
          </p:cNvPicPr>
          <p:nvPr/>
        </p:nvPicPr>
        <p:blipFill>
          <a:blip r:embed="rId5"/>
          <a:stretch>
            <a:fillRect/>
          </a:stretch>
        </p:blipFill>
        <p:spPr>
          <a:xfrm>
            <a:off x="1378810" y="4577516"/>
            <a:ext cx="7411717" cy="1586843"/>
          </a:xfrm>
          <a:prstGeom prst="rect">
            <a:avLst/>
          </a:prstGeom>
        </p:spPr>
      </p:pic>
      <p:pic>
        <p:nvPicPr>
          <p:cNvPr id="12" name="Picture 11">
            <a:extLst>
              <a:ext uri="{FF2B5EF4-FFF2-40B4-BE49-F238E27FC236}">
                <a16:creationId xmlns:a16="http://schemas.microsoft.com/office/drawing/2014/main" id="{0206BFF0-ABEC-409C-93BD-B80E896C106C}"/>
              </a:ext>
            </a:extLst>
          </p:cNvPr>
          <p:cNvPicPr>
            <a:picLocks noChangeAspect="1"/>
          </p:cNvPicPr>
          <p:nvPr/>
        </p:nvPicPr>
        <p:blipFill>
          <a:blip r:embed="rId6"/>
          <a:stretch>
            <a:fillRect/>
          </a:stretch>
        </p:blipFill>
        <p:spPr>
          <a:xfrm>
            <a:off x="9496941" y="1098884"/>
            <a:ext cx="1745617" cy="4838728"/>
          </a:xfrm>
          <a:prstGeom prst="rect">
            <a:avLst/>
          </a:prstGeom>
        </p:spPr>
      </p:pic>
    </p:spTree>
    <p:extLst>
      <p:ext uri="{BB962C8B-B14F-4D97-AF65-F5344CB8AC3E}">
        <p14:creationId xmlns:p14="http://schemas.microsoft.com/office/powerpoint/2010/main" val="202021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000"/>
                                        <p:tgtEl>
                                          <p:spTgt spid="10"/>
                                        </p:tgtEl>
                                      </p:cBhvr>
                                    </p:animEffect>
                                    <p:anim calcmode="lin" valueType="num">
                                      <p:cBhvr>
                                        <p:cTn id="23" dur="2000" fill="hold"/>
                                        <p:tgtEl>
                                          <p:spTgt spid="10"/>
                                        </p:tgtEl>
                                        <p:attrNameLst>
                                          <p:attrName>ppt_w</p:attrName>
                                        </p:attrNameLst>
                                      </p:cBhvr>
                                      <p:tavLst>
                                        <p:tav tm="0" fmla="#ppt_w*sin(2.5*pi*$)">
                                          <p:val>
                                            <p:fltVal val="0"/>
                                          </p:val>
                                        </p:tav>
                                        <p:tav tm="100000">
                                          <p:val>
                                            <p:fltVal val="1"/>
                                          </p:val>
                                        </p:tav>
                                      </p:tavLst>
                                    </p:anim>
                                    <p:anim calcmode="lin" valueType="num">
                                      <p:cBhvr>
                                        <p:cTn id="24"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A8D5-F049-42A7-BB31-BAF34F9DEED4}"/>
              </a:ext>
            </a:extLst>
          </p:cNvPr>
          <p:cNvSpPr>
            <a:spLocks noGrp="1"/>
          </p:cNvSpPr>
          <p:nvPr>
            <p:ph type="title"/>
          </p:nvPr>
        </p:nvSpPr>
        <p:spPr/>
        <p:txBody>
          <a:bodyPr/>
          <a:lstStyle/>
          <a:p>
            <a:r>
              <a:rPr lang="lv-LV" dirty="0"/>
              <a:t>Mantošana (</a:t>
            </a:r>
            <a:r>
              <a:rPr lang="lv-LV" dirty="0" err="1"/>
              <a:t>Inheritance</a:t>
            </a:r>
            <a:r>
              <a:rPr lang="lv-LV" dirty="0"/>
              <a:t>)</a:t>
            </a:r>
          </a:p>
        </p:txBody>
      </p:sp>
      <p:sp>
        <p:nvSpPr>
          <p:cNvPr id="6" name="Text Placeholder 5">
            <a:extLst>
              <a:ext uri="{FF2B5EF4-FFF2-40B4-BE49-F238E27FC236}">
                <a16:creationId xmlns:a16="http://schemas.microsoft.com/office/drawing/2014/main" id="{FC5CEDD5-BCCD-425D-9DC2-F1824B9721F3}"/>
              </a:ext>
            </a:extLst>
          </p:cNvPr>
          <p:cNvSpPr>
            <a:spLocks noGrp="1"/>
          </p:cNvSpPr>
          <p:nvPr>
            <p:ph type="body" idx="1"/>
          </p:nvPr>
        </p:nvSpPr>
        <p:spPr/>
        <p:txBody>
          <a:bodyPr/>
          <a:lstStyle/>
          <a:p>
            <a:endParaRPr lang="lv-LV" dirty="0"/>
          </a:p>
        </p:txBody>
      </p:sp>
      <p:pic>
        <p:nvPicPr>
          <p:cNvPr id="11" name="Picture 10">
            <a:extLst>
              <a:ext uri="{FF2B5EF4-FFF2-40B4-BE49-F238E27FC236}">
                <a16:creationId xmlns:a16="http://schemas.microsoft.com/office/drawing/2014/main" id="{10981B0E-8D9C-452C-82FA-869E239A2B9E}"/>
              </a:ext>
            </a:extLst>
          </p:cNvPr>
          <p:cNvPicPr>
            <a:picLocks noChangeAspect="1"/>
          </p:cNvPicPr>
          <p:nvPr/>
        </p:nvPicPr>
        <p:blipFill>
          <a:blip r:embed="rId2"/>
          <a:stretch>
            <a:fillRect/>
          </a:stretch>
        </p:blipFill>
        <p:spPr>
          <a:xfrm>
            <a:off x="574252" y="1253651"/>
            <a:ext cx="10510842" cy="4754905"/>
          </a:xfrm>
          <a:prstGeom prst="rect">
            <a:avLst/>
          </a:prstGeom>
        </p:spPr>
      </p:pic>
      <p:pic>
        <p:nvPicPr>
          <p:cNvPr id="8" name="Picture 7">
            <a:extLst>
              <a:ext uri="{FF2B5EF4-FFF2-40B4-BE49-F238E27FC236}">
                <a16:creationId xmlns:a16="http://schemas.microsoft.com/office/drawing/2014/main" id="{BF80A586-BB5E-4682-BE09-CDCCECF77EDE}"/>
              </a:ext>
            </a:extLst>
          </p:cNvPr>
          <p:cNvPicPr>
            <a:picLocks noChangeAspect="1"/>
          </p:cNvPicPr>
          <p:nvPr/>
        </p:nvPicPr>
        <p:blipFill>
          <a:blip r:embed="rId3"/>
          <a:stretch>
            <a:fillRect/>
          </a:stretch>
        </p:blipFill>
        <p:spPr>
          <a:xfrm>
            <a:off x="7378256" y="2814318"/>
            <a:ext cx="4239492" cy="3194238"/>
          </a:xfrm>
          <a:prstGeom prst="rect">
            <a:avLst/>
          </a:prstGeom>
        </p:spPr>
      </p:pic>
    </p:spTree>
    <p:extLst>
      <p:ext uri="{BB962C8B-B14F-4D97-AF65-F5344CB8AC3E}">
        <p14:creationId xmlns:p14="http://schemas.microsoft.com/office/powerpoint/2010/main" val="174589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8BD96-ECE9-4A54-BFF1-0D251A73F8CB}"/>
              </a:ext>
            </a:extLst>
          </p:cNvPr>
          <p:cNvSpPr>
            <a:spLocks noGrp="1"/>
          </p:cNvSpPr>
          <p:nvPr>
            <p:ph type="title"/>
          </p:nvPr>
        </p:nvSpPr>
        <p:spPr/>
        <p:txBody>
          <a:bodyPr>
            <a:noAutofit/>
          </a:bodyPr>
          <a:lstStyle/>
          <a:p>
            <a:pPr algn="ctr"/>
            <a:r>
              <a:rPr lang="lv-LV" sz="9600" dirty="0"/>
              <a:t>??</a:t>
            </a:r>
          </a:p>
        </p:txBody>
      </p:sp>
      <p:sp>
        <p:nvSpPr>
          <p:cNvPr id="3" name="Text Placeholder 2">
            <a:extLst>
              <a:ext uri="{FF2B5EF4-FFF2-40B4-BE49-F238E27FC236}">
                <a16:creationId xmlns:a16="http://schemas.microsoft.com/office/drawing/2014/main" id="{9677D8C2-B0F9-4D7E-B436-81908F88C8D2}"/>
              </a:ext>
            </a:extLst>
          </p:cNvPr>
          <p:cNvSpPr>
            <a:spLocks noGrp="1"/>
          </p:cNvSpPr>
          <p:nvPr>
            <p:ph type="body" idx="1"/>
          </p:nvPr>
        </p:nvSpPr>
        <p:spPr/>
        <p:txBody>
          <a:bodyPr/>
          <a:lstStyle/>
          <a:p>
            <a:pPr>
              <a:buFont typeface="Arial" panose="020B0604020202020204" pitchFamily="34" charset="0"/>
              <a:buChar char="?"/>
            </a:pPr>
            <a:r>
              <a:rPr lang="lv-LV" sz="2800" dirty="0"/>
              <a:t>Vai metode </a:t>
            </a:r>
            <a:r>
              <a:rPr lang="lv-LV" sz="2800" dirty="0" err="1"/>
              <a:t>drukaVardu</a:t>
            </a:r>
            <a:r>
              <a:rPr lang="lv-LV" sz="2800" dirty="0"/>
              <a:t> bija katrā klasē ierakstīta?</a:t>
            </a:r>
          </a:p>
          <a:p>
            <a:pPr>
              <a:buFont typeface="Arial" panose="020B0604020202020204" pitchFamily="34" charset="0"/>
              <a:buChar char="?"/>
            </a:pPr>
            <a:r>
              <a:rPr lang="lv-LV" sz="2800" dirty="0"/>
              <a:t>Vai metode </a:t>
            </a:r>
            <a:r>
              <a:rPr lang="lv-LV" sz="2800" dirty="0" err="1"/>
              <a:t>drukaParoli</a:t>
            </a:r>
            <a:r>
              <a:rPr lang="lv-LV" sz="2800" dirty="0"/>
              <a:t> bija katrā klasē ierakstīta?</a:t>
            </a:r>
          </a:p>
          <a:p>
            <a:pPr>
              <a:buFont typeface="Arial" panose="020B0604020202020204" pitchFamily="34" charset="0"/>
              <a:buChar char="?"/>
            </a:pPr>
            <a:r>
              <a:rPr lang="lv-LV" sz="2800" dirty="0"/>
              <a:t>Paskaidro kāpēc dažādi tika izmantotas norādītās metodes?</a:t>
            </a:r>
          </a:p>
          <a:p>
            <a:pPr>
              <a:buFont typeface="Arial" panose="020B0604020202020204" pitchFamily="34" charset="0"/>
              <a:buChar char="?"/>
            </a:pPr>
            <a:r>
              <a:rPr lang="lv-LV" sz="2800" dirty="0"/>
              <a:t>Vai klase Viesis ir vecāks klasei Darbinieks</a:t>
            </a:r>
          </a:p>
        </p:txBody>
      </p:sp>
    </p:spTree>
    <p:extLst>
      <p:ext uri="{BB962C8B-B14F-4D97-AF65-F5344CB8AC3E}">
        <p14:creationId xmlns:p14="http://schemas.microsoft.com/office/powerpoint/2010/main" val="1366677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9"/>
          <p:cNvSpPr txBox="1">
            <a:spLocks noGrp="1"/>
          </p:cNvSpPr>
          <p:nvPr>
            <p:ph type="title"/>
          </p:nvPr>
        </p:nvSpPr>
        <p:spPr>
          <a:xfrm>
            <a:off x="435497" y="417095"/>
            <a:ext cx="8547138" cy="12896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600"/>
              <a:buFont typeface="Arial"/>
              <a:buNone/>
            </a:pPr>
            <a:r>
              <a:rPr lang="lv-LV" dirty="0"/>
              <a:t>Mantošana</a:t>
            </a:r>
            <a:endParaRPr dirty="0"/>
          </a:p>
        </p:txBody>
      </p:sp>
      <p:sp>
        <p:nvSpPr>
          <p:cNvPr id="267" name="Google Shape;267;p9"/>
          <p:cNvSpPr txBox="1">
            <a:spLocks noGrp="1"/>
          </p:cNvSpPr>
          <p:nvPr>
            <p:ph type="body" idx="1"/>
          </p:nvPr>
        </p:nvSpPr>
        <p:spPr>
          <a:xfrm>
            <a:off x="1299411" y="2053389"/>
            <a:ext cx="9785683" cy="370572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1"/>
              </a:buClr>
              <a:buSzPts val="2400"/>
              <a:buFont typeface="Arial"/>
              <a:buChar char="•"/>
            </a:pPr>
            <a:r>
              <a:rPr lang="lv-LV" dirty="0"/>
              <a:t>Mantošana - iegūst, manto kādus datus vai darbības no kāda cita. </a:t>
            </a:r>
          </a:p>
          <a:p>
            <a:pPr marL="342900" lvl="0" indent="-342900" algn="l" rtl="0">
              <a:lnSpc>
                <a:spcPct val="100000"/>
              </a:lnSpc>
              <a:spcBef>
                <a:spcPts val="0"/>
              </a:spcBef>
              <a:spcAft>
                <a:spcPts val="0"/>
              </a:spcAft>
              <a:buClr>
                <a:schemeClr val="accent1"/>
              </a:buClr>
              <a:buSzPts val="2400"/>
              <a:buFont typeface="Arial"/>
              <a:buChar char="•"/>
            </a:pPr>
            <a:endParaRPr lang="lv-LV" dirty="0"/>
          </a:p>
          <a:p>
            <a:pPr marL="342900" lvl="0" indent="-342900" algn="l" rtl="0">
              <a:lnSpc>
                <a:spcPct val="100000"/>
              </a:lnSpc>
              <a:spcBef>
                <a:spcPts val="0"/>
              </a:spcBef>
              <a:spcAft>
                <a:spcPts val="0"/>
              </a:spcAft>
              <a:buClr>
                <a:schemeClr val="accent1"/>
              </a:buClr>
              <a:buSzPts val="2400"/>
              <a:buFont typeface="Arial"/>
              <a:buChar char="•"/>
            </a:pPr>
            <a:r>
              <a:rPr lang="lv-LV" dirty="0"/>
              <a:t>Piemēram, manto citas klases funkcijas vai metodes vai datus. </a:t>
            </a:r>
          </a:p>
          <a:p>
            <a:pPr marL="342900" lvl="0" indent="-342900" algn="l" rtl="0">
              <a:lnSpc>
                <a:spcPct val="100000"/>
              </a:lnSpc>
              <a:spcBef>
                <a:spcPts val="0"/>
              </a:spcBef>
              <a:spcAft>
                <a:spcPts val="0"/>
              </a:spcAft>
              <a:buClr>
                <a:schemeClr val="accent1"/>
              </a:buClr>
              <a:buSzPts val="2400"/>
              <a:buFont typeface="Arial"/>
              <a:buChar char="•"/>
            </a:pPr>
            <a:endParaRPr lang="lv-LV" dirty="0"/>
          </a:p>
          <a:p>
            <a:pPr marL="342900" lvl="0" indent="-342900" algn="l" rtl="0">
              <a:lnSpc>
                <a:spcPct val="100000"/>
              </a:lnSpc>
              <a:spcBef>
                <a:spcPts val="0"/>
              </a:spcBef>
              <a:spcAft>
                <a:spcPts val="0"/>
              </a:spcAft>
              <a:buClr>
                <a:schemeClr val="accent1"/>
              </a:buClr>
              <a:buSzPts val="2400"/>
              <a:buFont typeface="Arial"/>
              <a:buChar char="•"/>
            </a:pPr>
            <a:r>
              <a:rPr lang="lv-LV" dirty="0"/>
              <a:t>Pie tam netiek dublēts kods tajā vietā kur tiek mantots, jo mantošanai ir speciāli atslēgvārdi. </a:t>
            </a:r>
          </a:p>
          <a:p>
            <a:pPr marL="342900" lvl="0" indent="-342900" algn="l" rtl="0">
              <a:lnSpc>
                <a:spcPct val="100000"/>
              </a:lnSpc>
              <a:spcBef>
                <a:spcPts val="0"/>
              </a:spcBef>
              <a:spcAft>
                <a:spcPts val="0"/>
              </a:spcAft>
              <a:buClr>
                <a:schemeClr val="accent1"/>
              </a:buClr>
              <a:buSzPts val="2400"/>
              <a:buFont typeface="Arial"/>
              <a:buChar char="•"/>
            </a:pPr>
            <a:endParaRPr lang="lv-LV" dirty="0"/>
          </a:p>
        </p:txBody>
      </p:sp>
    </p:spTree>
    <p:extLst>
      <p:ext uri="{BB962C8B-B14F-4D97-AF65-F5344CB8AC3E}">
        <p14:creationId xmlns:p14="http://schemas.microsoft.com/office/powerpoint/2010/main" val="42074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9"/>
          <p:cNvSpPr txBox="1">
            <a:spLocks noGrp="1"/>
          </p:cNvSpPr>
          <p:nvPr>
            <p:ph type="title"/>
          </p:nvPr>
        </p:nvSpPr>
        <p:spPr>
          <a:xfrm>
            <a:off x="435497" y="417095"/>
            <a:ext cx="8547138" cy="12896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600"/>
              <a:buFont typeface="Arial"/>
              <a:buNone/>
            </a:pPr>
            <a:r>
              <a:rPr lang="lv-LV" dirty="0"/>
              <a:t>Mantošana</a:t>
            </a:r>
            <a:endParaRPr dirty="0"/>
          </a:p>
        </p:txBody>
      </p:sp>
      <p:sp>
        <p:nvSpPr>
          <p:cNvPr id="267" name="Google Shape;267;p9"/>
          <p:cNvSpPr txBox="1">
            <a:spLocks noGrp="1"/>
          </p:cNvSpPr>
          <p:nvPr>
            <p:ph type="body" idx="1"/>
          </p:nvPr>
        </p:nvSpPr>
        <p:spPr>
          <a:xfrm>
            <a:off x="1299411" y="2053389"/>
            <a:ext cx="9785683" cy="370572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1"/>
              </a:buClr>
              <a:buSzPts val="2400"/>
              <a:buFont typeface="Arial"/>
              <a:buChar char="•"/>
            </a:pPr>
            <a:r>
              <a:rPr lang="lv-LV" dirty="0"/>
              <a:t>Piemēram, klase Persona definē, ka katrai personai ir vārds, uzvārds, </a:t>
            </a:r>
            <a:r>
              <a:rPr lang="lv-LV" dirty="0" err="1"/>
              <a:t>epasts</a:t>
            </a:r>
            <a:r>
              <a:rPr lang="lv-LV" dirty="0"/>
              <a:t> utt. </a:t>
            </a:r>
          </a:p>
          <a:p>
            <a:pPr marL="342900" lvl="0" indent="-342900" algn="l" rtl="0">
              <a:lnSpc>
                <a:spcPct val="100000"/>
              </a:lnSpc>
              <a:spcBef>
                <a:spcPts val="0"/>
              </a:spcBef>
              <a:spcAft>
                <a:spcPts val="0"/>
              </a:spcAft>
              <a:buClr>
                <a:schemeClr val="accent1"/>
              </a:buClr>
              <a:buSzPts val="2400"/>
              <a:buFont typeface="Arial"/>
              <a:buChar char="•"/>
            </a:pPr>
            <a:endParaRPr lang="lv-LV" dirty="0"/>
          </a:p>
          <a:p>
            <a:pPr marL="342900" lvl="0" indent="-342900" algn="l" rtl="0">
              <a:lnSpc>
                <a:spcPct val="100000"/>
              </a:lnSpc>
              <a:spcBef>
                <a:spcPts val="0"/>
              </a:spcBef>
              <a:spcAft>
                <a:spcPts val="0"/>
              </a:spcAft>
              <a:buClr>
                <a:schemeClr val="accent1"/>
              </a:buClr>
              <a:buSzPts val="2400"/>
              <a:buFont typeface="Arial"/>
              <a:buChar char="•"/>
            </a:pPr>
            <a:r>
              <a:rPr lang="lv-LV" dirty="0"/>
              <a:t>Skolēns manto klasi Persona, tātad skolēnam ir vārds, uzvārds, </a:t>
            </a:r>
            <a:r>
              <a:rPr lang="lv-LV" dirty="0" err="1"/>
              <a:t>epasts</a:t>
            </a:r>
            <a:r>
              <a:rPr lang="lv-LV" dirty="0"/>
              <a:t>. </a:t>
            </a:r>
          </a:p>
          <a:p>
            <a:pPr marL="342900" lvl="0" indent="-342900" algn="l" rtl="0">
              <a:lnSpc>
                <a:spcPct val="100000"/>
              </a:lnSpc>
              <a:spcBef>
                <a:spcPts val="0"/>
              </a:spcBef>
              <a:spcAft>
                <a:spcPts val="0"/>
              </a:spcAft>
              <a:buClr>
                <a:schemeClr val="accent1"/>
              </a:buClr>
              <a:buSzPts val="2400"/>
              <a:buFont typeface="Arial"/>
              <a:buChar char="•"/>
            </a:pPr>
            <a:endParaRPr lang="lv-LV" dirty="0"/>
          </a:p>
          <a:p>
            <a:pPr marL="342900" lvl="0" indent="-342900" algn="l" rtl="0">
              <a:lnSpc>
                <a:spcPct val="100000"/>
              </a:lnSpc>
              <a:spcBef>
                <a:spcPts val="0"/>
              </a:spcBef>
              <a:spcAft>
                <a:spcPts val="0"/>
              </a:spcAft>
              <a:buClr>
                <a:schemeClr val="accent1"/>
              </a:buClr>
              <a:buSzPts val="2400"/>
              <a:buFont typeface="Arial"/>
              <a:buChar char="•"/>
            </a:pPr>
            <a:r>
              <a:rPr lang="lv-LV" dirty="0"/>
              <a:t>Un vēl tikai Skolēnu klasei vēl ir atzīmes, un darbība mācīties(). </a:t>
            </a:r>
          </a:p>
          <a:p>
            <a:pPr marL="342900" lvl="0" indent="-342900" algn="l" rtl="0">
              <a:lnSpc>
                <a:spcPct val="100000"/>
              </a:lnSpc>
              <a:spcBef>
                <a:spcPts val="0"/>
              </a:spcBef>
              <a:spcAft>
                <a:spcPts val="0"/>
              </a:spcAft>
              <a:buClr>
                <a:schemeClr val="accent1"/>
              </a:buClr>
              <a:buSzPts val="2400"/>
              <a:buFont typeface="Arial"/>
              <a:buChar char="•"/>
            </a:pPr>
            <a:endParaRPr lang="lv-LV" dirty="0"/>
          </a:p>
          <a:p>
            <a:pPr marL="342900" lvl="0" indent="-342900" algn="l" rtl="0">
              <a:lnSpc>
                <a:spcPct val="100000"/>
              </a:lnSpc>
              <a:spcBef>
                <a:spcPts val="0"/>
              </a:spcBef>
              <a:spcAft>
                <a:spcPts val="0"/>
              </a:spcAft>
              <a:buClr>
                <a:schemeClr val="accent1"/>
              </a:buClr>
              <a:buSzPts val="2400"/>
              <a:buFont typeface="Arial"/>
              <a:buChar char="•"/>
            </a:pPr>
            <a:r>
              <a:rPr lang="lv-LV" dirty="0"/>
              <a:t>Skolotājs manto klasi Persona, skolotājam ir vārds, uzvārds, </a:t>
            </a:r>
            <a:r>
              <a:rPr lang="lv-LV" dirty="0" err="1"/>
              <a:t>epasts</a:t>
            </a:r>
            <a:r>
              <a:rPr lang="lv-LV" dirty="0"/>
              <a:t>. Bet tikai Skolotājam ir klases žurnāls un darbība mācīt().</a:t>
            </a:r>
          </a:p>
        </p:txBody>
      </p:sp>
    </p:spTree>
    <p:extLst>
      <p:ext uri="{BB962C8B-B14F-4D97-AF65-F5344CB8AC3E}">
        <p14:creationId xmlns:p14="http://schemas.microsoft.com/office/powerpoint/2010/main" val="1549786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grpSp>
        <p:nvGrpSpPr>
          <p:cNvPr id="402" name="Google Shape;402;p29"/>
          <p:cNvGrpSpPr/>
          <p:nvPr/>
        </p:nvGrpSpPr>
        <p:grpSpPr>
          <a:xfrm>
            <a:off x="853054" y="2665601"/>
            <a:ext cx="10485891" cy="2437194"/>
            <a:chOff x="3073" y="402240"/>
            <a:chExt cx="10485891" cy="2437194"/>
          </a:xfrm>
        </p:grpSpPr>
        <p:sp>
          <p:nvSpPr>
            <p:cNvPr id="403" name="Google Shape;403;p29"/>
            <p:cNvSpPr/>
            <p:nvPr/>
          </p:nvSpPr>
          <p:spPr>
            <a:xfrm>
              <a:off x="3073" y="402240"/>
              <a:ext cx="2438579" cy="2437194"/>
            </a:xfrm>
            <a:prstGeom prst="flowChartConnector">
              <a:avLst/>
            </a:prstGeom>
            <a:solidFill>
              <a:srgbClr val="F59C3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txBox="1"/>
            <p:nvPr/>
          </p:nvSpPr>
          <p:spPr>
            <a:xfrm>
              <a:off x="360195" y="759159"/>
              <a:ext cx="1724335" cy="1723356"/>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lv-LV" sz="2000" b="1" dirty="0">
                  <a:solidFill>
                    <a:schemeClr val="lt1"/>
                  </a:solidFill>
                  <a:latin typeface="Arial"/>
                  <a:ea typeface="Arial"/>
                  <a:cs typeface="Arial"/>
                  <a:sym typeface="Arial"/>
                </a:rPr>
                <a:t>Klase Persona</a:t>
              </a:r>
              <a:endParaRPr dirty="0"/>
            </a:p>
          </p:txBody>
        </p:sp>
        <p:sp>
          <p:nvSpPr>
            <p:cNvPr id="405" name="Google Shape;405;p29"/>
            <p:cNvSpPr/>
            <p:nvPr/>
          </p:nvSpPr>
          <p:spPr>
            <a:xfrm>
              <a:off x="2685511" y="402240"/>
              <a:ext cx="2438579" cy="2437194"/>
            </a:xfrm>
            <a:prstGeom prst="flowChartConnector">
              <a:avLst/>
            </a:prstGeom>
            <a:solidFill>
              <a:srgbClr val="00B4A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txBox="1"/>
            <p:nvPr/>
          </p:nvSpPr>
          <p:spPr>
            <a:xfrm>
              <a:off x="3042633" y="759159"/>
              <a:ext cx="1724335" cy="1723356"/>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t-EE" sz="2000" b="1" dirty="0">
                  <a:solidFill>
                    <a:schemeClr val="lt1"/>
                  </a:solidFill>
                </a:rPr>
                <a:t>Vārds</a:t>
              </a:r>
            </a:p>
            <a:p>
              <a:pPr marL="0" marR="0" lvl="0" indent="0" algn="ctr" rtl="0">
                <a:lnSpc>
                  <a:spcPct val="90000"/>
                </a:lnSpc>
                <a:spcBef>
                  <a:spcPts val="0"/>
                </a:spcBef>
                <a:spcAft>
                  <a:spcPts val="0"/>
                </a:spcAft>
                <a:buClr>
                  <a:schemeClr val="lt1"/>
                </a:buClr>
                <a:buSzPts val="2000"/>
                <a:buFont typeface="Arial"/>
                <a:buNone/>
              </a:pPr>
              <a:r>
                <a:rPr lang="et-EE" sz="2000" b="1" dirty="0">
                  <a:solidFill>
                    <a:schemeClr val="lt1"/>
                  </a:solidFill>
                </a:rPr>
                <a:t>Uzvārds</a:t>
              </a:r>
            </a:p>
            <a:p>
              <a:pPr marL="0" marR="0" lvl="0" indent="0" algn="ctr" rtl="0">
                <a:lnSpc>
                  <a:spcPct val="90000"/>
                </a:lnSpc>
                <a:spcBef>
                  <a:spcPts val="0"/>
                </a:spcBef>
                <a:spcAft>
                  <a:spcPts val="0"/>
                </a:spcAft>
                <a:buClr>
                  <a:schemeClr val="lt1"/>
                </a:buClr>
                <a:buSzPts val="2000"/>
                <a:buFont typeface="Arial"/>
                <a:buNone/>
              </a:pPr>
              <a:r>
                <a:rPr lang="et-EE" sz="2000" b="1" dirty="0">
                  <a:solidFill>
                    <a:schemeClr val="lt1"/>
                  </a:solidFill>
                </a:rPr>
                <a:t>Epasts</a:t>
              </a:r>
              <a:endParaRPr dirty="0"/>
            </a:p>
          </p:txBody>
        </p:sp>
        <p:sp>
          <p:nvSpPr>
            <p:cNvPr id="407" name="Google Shape;407;p29"/>
            <p:cNvSpPr/>
            <p:nvPr/>
          </p:nvSpPr>
          <p:spPr>
            <a:xfrm>
              <a:off x="5367948" y="402240"/>
              <a:ext cx="2438579" cy="2437194"/>
            </a:xfrm>
            <a:prstGeom prst="flowChartConnector">
              <a:avLst/>
            </a:prstGeom>
            <a:solidFill>
              <a:srgbClr val="7C51A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txBox="1"/>
            <p:nvPr/>
          </p:nvSpPr>
          <p:spPr>
            <a:xfrm>
              <a:off x="5725070" y="759159"/>
              <a:ext cx="1724335" cy="1723356"/>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lv-LV" sz="2000" b="1" dirty="0">
                  <a:solidFill>
                    <a:schemeClr val="lt1"/>
                  </a:solidFill>
                  <a:latin typeface="Arial"/>
                  <a:ea typeface="Arial"/>
                  <a:cs typeface="Arial"/>
                  <a:sym typeface="Arial"/>
                </a:rPr>
                <a:t>Klase Skolēns manto no klases Persona</a:t>
              </a:r>
              <a:endParaRPr dirty="0"/>
            </a:p>
          </p:txBody>
        </p:sp>
        <p:sp>
          <p:nvSpPr>
            <p:cNvPr id="409" name="Google Shape;409;p29"/>
            <p:cNvSpPr/>
            <p:nvPr/>
          </p:nvSpPr>
          <p:spPr>
            <a:xfrm>
              <a:off x="8050385" y="402240"/>
              <a:ext cx="2438579" cy="2437194"/>
            </a:xfrm>
            <a:prstGeom prst="flowChartConnector">
              <a:avLst/>
            </a:prstGeom>
            <a:solidFill>
              <a:srgbClr val="63B9E7"/>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txBox="1"/>
            <p:nvPr/>
          </p:nvSpPr>
          <p:spPr>
            <a:xfrm>
              <a:off x="8407507" y="759159"/>
              <a:ext cx="1724335" cy="1723356"/>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lv-LV" sz="2000" b="1" dirty="0">
                  <a:solidFill>
                    <a:schemeClr val="lt1"/>
                  </a:solidFill>
                  <a:latin typeface="Arial"/>
                  <a:ea typeface="Arial"/>
                  <a:cs typeface="Arial"/>
                  <a:sym typeface="Arial"/>
                </a:rPr>
                <a:t>Vārds</a:t>
              </a:r>
            </a:p>
            <a:p>
              <a:pPr marL="0" marR="0" lvl="0" indent="0" algn="ctr" rtl="0">
                <a:lnSpc>
                  <a:spcPct val="90000"/>
                </a:lnSpc>
                <a:spcBef>
                  <a:spcPts val="0"/>
                </a:spcBef>
                <a:spcAft>
                  <a:spcPts val="0"/>
                </a:spcAft>
                <a:buClr>
                  <a:schemeClr val="lt1"/>
                </a:buClr>
                <a:buSzPts val="2000"/>
                <a:buFont typeface="Arial"/>
                <a:buNone/>
              </a:pPr>
              <a:r>
                <a:rPr lang="lv-LV" sz="2000" b="1" dirty="0">
                  <a:solidFill>
                    <a:schemeClr val="lt1"/>
                  </a:solidFill>
                </a:rPr>
                <a:t>Uzvārds</a:t>
              </a:r>
            </a:p>
            <a:p>
              <a:pPr marL="0" marR="0" lvl="0" indent="0" algn="ctr" rtl="0">
                <a:lnSpc>
                  <a:spcPct val="90000"/>
                </a:lnSpc>
                <a:spcBef>
                  <a:spcPts val="0"/>
                </a:spcBef>
                <a:spcAft>
                  <a:spcPts val="0"/>
                </a:spcAft>
                <a:buClr>
                  <a:schemeClr val="lt1"/>
                </a:buClr>
                <a:buSzPts val="2000"/>
                <a:buFont typeface="Arial"/>
                <a:buNone/>
              </a:pPr>
              <a:r>
                <a:rPr lang="lv-LV" sz="2000" b="1" dirty="0" err="1">
                  <a:solidFill>
                    <a:schemeClr val="lt1"/>
                  </a:solidFill>
                </a:rPr>
                <a:t>Epasts</a:t>
              </a:r>
              <a:endParaRPr lang="lv-LV" sz="2000" b="1" dirty="0">
                <a:solidFill>
                  <a:schemeClr val="lt1"/>
                </a:solidFill>
              </a:endParaRPr>
            </a:p>
            <a:p>
              <a:pPr marL="0" marR="0" lvl="0" indent="0" algn="ctr" rtl="0">
                <a:lnSpc>
                  <a:spcPct val="90000"/>
                </a:lnSpc>
                <a:spcBef>
                  <a:spcPts val="0"/>
                </a:spcBef>
                <a:spcAft>
                  <a:spcPts val="0"/>
                </a:spcAft>
                <a:buClr>
                  <a:schemeClr val="lt1"/>
                </a:buClr>
                <a:buSzPts val="2000"/>
                <a:buFont typeface="Arial"/>
                <a:buNone/>
              </a:pPr>
              <a:r>
                <a:rPr lang="lv-LV" sz="2000" b="1" dirty="0">
                  <a:solidFill>
                    <a:schemeClr val="lt1"/>
                  </a:solidFill>
                </a:rPr>
                <a:t>Atzīmes</a:t>
              </a:r>
            </a:p>
            <a:p>
              <a:pPr marL="0" marR="0" lvl="0" indent="0" algn="ctr" rtl="0">
                <a:lnSpc>
                  <a:spcPct val="90000"/>
                </a:lnSpc>
                <a:spcBef>
                  <a:spcPts val="0"/>
                </a:spcBef>
                <a:spcAft>
                  <a:spcPts val="0"/>
                </a:spcAft>
                <a:buClr>
                  <a:schemeClr val="lt1"/>
                </a:buClr>
                <a:buSzPts val="2000"/>
                <a:buFont typeface="Arial"/>
                <a:buNone/>
              </a:pPr>
              <a:r>
                <a:rPr lang="lv-LV" sz="2000" b="1" dirty="0">
                  <a:solidFill>
                    <a:schemeClr val="lt1"/>
                  </a:solidFill>
                </a:rPr>
                <a:t>-----------</a:t>
              </a:r>
            </a:p>
            <a:p>
              <a:pPr marL="0" marR="0" lvl="0" indent="0" algn="ctr" rtl="0">
                <a:lnSpc>
                  <a:spcPct val="90000"/>
                </a:lnSpc>
                <a:spcBef>
                  <a:spcPts val="0"/>
                </a:spcBef>
                <a:spcAft>
                  <a:spcPts val="0"/>
                </a:spcAft>
                <a:buClr>
                  <a:schemeClr val="lt1"/>
                </a:buClr>
                <a:buSzPts val="2000"/>
                <a:buFont typeface="Arial"/>
                <a:buNone/>
              </a:pPr>
              <a:r>
                <a:rPr lang="lv-LV" sz="2000" b="1" dirty="0">
                  <a:solidFill>
                    <a:schemeClr val="lt1"/>
                  </a:solidFill>
                </a:rPr>
                <a:t>Mācīties</a:t>
              </a:r>
            </a:p>
            <a:p>
              <a:pPr marL="0" marR="0" lvl="0" indent="0" algn="ctr" rtl="0">
                <a:lnSpc>
                  <a:spcPct val="90000"/>
                </a:lnSpc>
                <a:spcBef>
                  <a:spcPts val="0"/>
                </a:spcBef>
                <a:spcAft>
                  <a:spcPts val="0"/>
                </a:spcAft>
                <a:buClr>
                  <a:schemeClr val="lt1"/>
                </a:buClr>
                <a:buSzPts val="2000"/>
                <a:buFont typeface="Arial"/>
                <a:buNone/>
              </a:pPr>
              <a:endParaRPr dirty="0"/>
            </a:p>
          </p:txBody>
        </p:sp>
      </p:grpSp>
      <p:sp>
        <p:nvSpPr>
          <p:cNvPr id="411" name="Google Shape;411;p29"/>
          <p:cNvSpPr txBox="1">
            <a:spLocks noGrp="1"/>
          </p:cNvSpPr>
          <p:nvPr>
            <p:ph type="title"/>
          </p:nvPr>
        </p:nvSpPr>
        <p:spPr>
          <a:xfrm>
            <a:off x="435495" y="417095"/>
            <a:ext cx="8574033" cy="12896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600"/>
              <a:buFont typeface="Arial"/>
              <a:buNone/>
            </a:pPr>
            <a:r>
              <a:rPr lang="lv-LV" dirty="0"/>
              <a:t>Klase Skolēns manto no klases Persona</a:t>
            </a:r>
            <a:endParaRPr dirty="0"/>
          </a:p>
        </p:txBody>
      </p:sp>
    </p:spTree>
    <p:extLst>
      <p:ext uri="{BB962C8B-B14F-4D97-AF65-F5344CB8AC3E}">
        <p14:creationId xmlns:p14="http://schemas.microsoft.com/office/powerpoint/2010/main" val="982444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2F375-0236-426C-B693-955738D56E74}"/>
              </a:ext>
            </a:extLst>
          </p:cNvPr>
          <p:cNvSpPr>
            <a:spLocks noGrp="1"/>
          </p:cNvSpPr>
          <p:nvPr>
            <p:ph type="title"/>
          </p:nvPr>
        </p:nvSpPr>
        <p:spPr/>
        <p:txBody>
          <a:bodyPr/>
          <a:lstStyle/>
          <a:p>
            <a:r>
              <a:rPr lang="lv-LV" dirty="0"/>
              <a:t>Klasē Darbinieks tikai viena metode:</a:t>
            </a:r>
          </a:p>
        </p:txBody>
      </p:sp>
      <p:sp>
        <p:nvSpPr>
          <p:cNvPr id="3" name="Text Placeholder 2">
            <a:extLst>
              <a:ext uri="{FF2B5EF4-FFF2-40B4-BE49-F238E27FC236}">
                <a16:creationId xmlns:a16="http://schemas.microsoft.com/office/drawing/2014/main" id="{31AC93E5-3537-43C2-A38A-3699A282FBF2}"/>
              </a:ext>
            </a:extLst>
          </p:cNvPr>
          <p:cNvSpPr>
            <a:spLocks noGrp="1"/>
          </p:cNvSpPr>
          <p:nvPr>
            <p:ph type="body" idx="1"/>
          </p:nvPr>
        </p:nvSpPr>
        <p:spPr/>
        <p:txBody>
          <a:bodyPr/>
          <a:lstStyle/>
          <a:p>
            <a:endParaRPr lang="lv-LV" dirty="0"/>
          </a:p>
        </p:txBody>
      </p:sp>
      <p:pic>
        <p:nvPicPr>
          <p:cNvPr id="10" name="Picture 9">
            <a:extLst>
              <a:ext uri="{FF2B5EF4-FFF2-40B4-BE49-F238E27FC236}">
                <a16:creationId xmlns:a16="http://schemas.microsoft.com/office/drawing/2014/main" id="{86592498-A270-4C08-BA6D-F10BD5E2648D}"/>
              </a:ext>
            </a:extLst>
          </p:cNvPr>
          <p:cNvPicPr>
            <a:picLocks noChangeAspect="1"/>
          </p:cNvPicPr>
          <p:nvPr/>
        </p:nvPicPr>
        <p:blipFill>
          <a:blip r:embed="rId2"/>
          <a:stretch>
            <a:fillRect/>
          </a:stretch>
        </p:blipFill>
        <p:spPr>
          <a:xfrm>
            <a:off x="1106906" y="1819718"/>
            <a:ext cx="9115425" cy="4324350"/>
          </a:xfrm>
          <a:prstGeom prst="rect">
            <a:avLst/>
          </a:prstGeom>
        </p:spPr>
      </p:pic>
    </p:spTree>
    <p:extLst>
      <p:ext uri="{BB962C8B-B14F-4D97-AF65-F5344CB8AC3E}">
        <p14:creationId xmlns:p14="http://schemas.microsoft.com/office/powerpoint/2010/main" val="1747805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6"/>
          <p:cNvSpPr txBox="1">
            <a:spLocks noGrp="1"/>
          </p:cNvSpPr>
          <p:nvPr>
            <p:ph type="title"/>
          </p:nvPr>
        </p:nvSpPr>
        <p:spPr>
          <a:xfrm>
            <a:off x="435497" y="417095"/>
            <a:ext cx="8547138" cy="1289635"/>
          </a:xfrm>
          <a:prstGeom prst="rect">
            <a:avLst/>
          </a:prstGeom>
          <a:noFill/>
          <a:ln>
            <a:noFill/>
          </a:ln>
        </p:spPr>
        <p:txBody>
          <a:bodyPr spcFirstLastPara="1" wrap="square" lIns="91425" tIns="45700" rIns="91425" bIns="45700" anchor="t" anchorCtr="0">
            <a:normAutofit/>
          </a:bodyPr>
          <a:lstStyle/>
          <a:p>
            <a:r>
              <a:rPr lang="lv-LV" dirty="0"/>
              <a:t>Pirms OOP</a:t>
            </a:r>
            <a:br>
              <a:rPr lang="lv-LV" dirty="0"/>
            </a:br>
            <a:endParaRPr dirty="0"/>
          </a:p>
        </p:txBody>
      </p:sp>
      <p:sp>
        <p:nvSpPr>
          <p:cNvPr id="311" name="Google Shape;311;p16"/>
          <p:cNvSpPr txBox="1">
            <a:spLocks noGrp="1"/>
          </p:cNvSpPr>
          <p:nvPr>
            <p:ph type="body" idx="1"/>
          </p:nvPr>
        </p:nvSpPr>
        <p:spPr>
          <a:xfrm>
            <a:off x="1299411" y="2053389"/>
            <a:ext cx="9785683" cy="370572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2400"/>
              <a:buChar char="•"/>
            </a:pPr>
            <a:endParaRPr dirty="0"/>
          </a:p>
        </p:txBody>
      </p:sp>
      <p:sp>
        <p:nvSpPr>
          <p:cNvPr id="4" name="Title 1">
            <a:extLst>
              <a:ext uri="{FF2B5EF4-FFF2-40B4-BE49-F238E27FC236}">
                <a16:creationId xmlns:a16="http://schemas.microsoft.com/office/drawing/2014/main" id="{7710C2DA-8F6A-44F9-A0D7-C869CBDBE935}"/>
              </a:ext>
            </a:extLst>
          </p:cNvPr>
          <p:cNvSpPr txBox="1">
            <a:spLocks/>
          </p:cNvSpPr>
          <p:nvPr/>
        </p:nvSpPr>
        <p:spPr>
          <a:xfrm>
            <a:off x="2247671" y="733656"/>
            <a:ext cx="8547138" cy="128963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lv-LV" dirty="0"/>
          </a:p>
        </p:txBody>
      </p:sp>
      <p:pic>
        <p:nvPicPr>
          <p:cNvPr id="5" name="Picture 4" descr="Graphical user interface, text, application&#10;&#10;Description automatically generated">
            <a:extLst>
              <a:ext uri="{FF2B5EF4-FFF2-40B4-BE49-F238E27FC236}">
                <a16:creationId xmlns:a16="http://schemas.microsoft.com/office/drawing/2014/main" id="{B92260B3-3E48-42BB-B818-1FD584D4764B}"/>
              </a:ext>
            </a:extLst>
          </p:cNvPr>
          <p:cNvPicPr>
            <a:picLocks noChangeAspect="1"/>
          </p:cNvPicPr>
          <p:nvPr/>
        </p:nvPicPr>
        <p:blipFill>
          <a:blip r:embed="rId3"/>
          <a:stretch>
            <a:fillRect/>
          </a:stretch>
        </p:blipFill>
        <p:spPr>
          <a:xfrm>
            <a:off x="2064674" y="3669576"/>
            <a:ext cx="8062652" cy="1937664"/>
          </a:xfrm>
          <a:prstGeom prst="rect">
            <a:avLst/>
          </a:prstGeom>
        </p:spPr>
      </p:pic>
      <p:pic>
        <p:nvPicPr>
          <p:cNvPr id="6" name="Picture 5">
            <a:extLst>
              <a:ext uri="{FF2B5EF4-FFF2-40B4-BE49-F238E27FC236}">
                <a16:creationId xmlns:a16="http://schemas.microsoft.com/office/drawing/2014/main" id="{7CF6EB3F-23AF-496A-9DC1-273C893A4503}"/>
              </a:ext>
            </a:extLst>
          </p:cNvPr>
          <p:cNvPicPr>
            <a:picLocks noChangeAspect="1"/>
          </p:cNvPicPr>
          <p:nvPr/>
        </p:nvPicPr>
        <p:blipFill>
          <a:blip r:embed="rId4"/>
          <a:stretch>
            <a:fillRect/>
          </a:stretch>
        </p:blipFill>
        <p:spPr>
          <a:xfrm>
            <a:off x="2064674" y="1227836"/>
            <a:ext cx="3008549" cy="2224032"/>
          </a:xfrm>
          <a:prstGeom prst="rect">
            <a:avLst/>
          </a:prstGeom>
        </p:spPr>
      </p:pic>
      <p:pic>
        <p:nvPicPr>
          <p:cNvPr id="3" name="Picture 2">
            <a:extLst>
              <a:ext uri="{FF2B5EF4-FFF2-40B4-BE49-F238E27FC236}">
                <a16:creationId xmlns:a16="http://schemas.microsoft.com/office/drawing/2014/main" id="{33BB7973-8DDE-4EE9-AC89-68CA29D68E0C}"/>
              </a:ext>
            </a:extLst>
          </p:cNvPr>
          <p:cNvPicPr>
            <a:picLocks noChangeAspect="1"/>
          </p:cNvPicPr>
          <p:nvPr/>
        </p:nvPicPr>
        <p:blipFill>
          <a:blip r:embed="rId5"/>
          <a:stretch>
            <a:fillRect/>
          </a:stretch>
        </p:blipFill>
        <p:spPr>
          <a:xfrm>
            <a:off x="6521240" y="806477"/>
            <a:ext cx="3513791" cy="27542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2F375-0236-426C-B693-955738D56E74}"/>
              </a:ext>
            </a:extLst>
          </p:cNvPr>
          <p:cNvSpPr>
            <a:spLocks noGrp="1"/>
          </p:cNvSpPr>
          <p:nvPr>
            <p:ph type="title"/>
          </p:nvPr>
        </p:nvSpPr>
        <p:spPr/>
        <p:txBody>
          <a:bodyPr/>
          <a:lstStyle/>
          <a:p>
            <a:r>
              <a:rPr lang="lv-LV" dirty="0"/>
              <a:t>Polimorfisms – viena un tā pati metode dažādās klasēs strādā dažādi</a:t>
            </a:r>
          </a:p>
        </p:txBody>
      </p:sp>
      <p:sp>
        <p:nvSpPr>
          <p:cNvPr id="3" name="Text Placeholder 2">
            <a:extLst>
              <a:ext uri="{FF2B5EF4-FFF2-40B4-BE49-F238E27FC236}">
                <a16:creationId xmlns:a16="http://schemas.microsoft.com/office/drawing/2014/main" id="{31AC93E5-3537-43C2-A38A-3699A282FBF2}"/>
              </a:ext>
            </a:extLst>
          </p:cNvPr>
          <p:cNvSpPr>
            <a:spLocks noGrp="1"/>
          </p:cNvSpPr>
          <p:nvPr>
            <p:ph type="body" idx="1"/>
          </p:nvPr>
        </p:nvSpPr>
        <p:spPr/>
        <p:txBody>
          <a:bodyPr/>
          <a:lstStyle/>
          <a:p>
            <a:endParaRPr lang="lv-LV" dirty="0"/>
          </a:p>
        </p:txBody>
      </p:sp>
      <p:pic>
        <p:nvPicPr>
          <p:cNvPr id="5" name="Picture 4">
            <a:extLst>
              <a:ext uri="{FF2B5EF4-FFF2-40B4-BE49-F238E27FC236}">
                <a16:creationId xmlns:a16="http://schemas.microsoft.com/office/drawing/2014/main" id="{88104902-450F-44EF-B77F-A1ACC2DA19F7}"/>
              </a:ext>
            </a:extLst>
          </p:cNvPr>
          <p:cNvPicPr>
            <a:picLocks noChangeAspect="1"/>
          </p:cNvPicPr>
          <p:nvPr/>
        </p:nvPicPr>
        <p:blipFill>
          <a:blip r:embed="rId2"/>
          <a:stretch>
            <a:fillRect/>
          </a:stretch>
        </p:blipFill>
        <p:spPr>
          <a:xfrm>
            <a:off x="705852" y="2153652"/>
            <a:ext cx="10972800" cy="3505200"/>
          </a:xfrm>
          <a:prstGeom prst="rect">
            <a:avLst/>
          </a:prstGeom>
        </p:spPr>
      </p:pic>
    </p:spTree>
    <p:extLst>
      <p:ext uri="{BB962C8B-B14F-4D97-AF65-F5344CB8AC3E}">
        <p14:creationId xmlns:p14="http://schemas.microsoft.com/office/powerpoint/2010/main" val="4159687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3B4EA-ADFC-459F-B3D8-D9FC1C866266}"/>
              </a:ext>
            </a:extLst>
          </p:cNvPr>
          <p:cNvSpPr>
            <a:spLocks noGrp="1"/>
          </p:cNvSpPr>
          <p:nvPr>
            <p:ph type="title"/>
          </p:nvPr>
        </p:nvSpPr>
        <p:spPr/>
        <p:txBody>
          <a:bodyPr/>
          <a:lstStyle/>
          <a:p>
            <a:r>
              <a:rPr lang="lv-LV" dirty="0"/>
              <a:t>Polimorfisms</a:t>
            </a:r>
          </a:p>
        </p:txBody>
      </p:sp>
      <p:sp>
        <p:nvSpPr>
          <p:cNvPr id="3" name="Text Placeholder 2">
            <a:extLst>
              <a:ext uri="{FF2B5EF4-FFF2-40B4-BE49-F238E27FC236}">
                <a16:creationId xmlns:a16="http://schemas.microsoft.com/office/drawing/2014/main" id="{AB68F620-E856-410A-8D9A-B36181AEC255}"/>
              </a:ext>
            </a:extLst>
          </p:cNvPr>
          <p:cNvSpPr>
            <a:spLocks noGrp="1"/>
          </p:cNvSpPr>
          <p:nvPr>
            <p:ph type="body" idx="1"/>
          </p:nvPr>
        </p:nvSpPr>
        <p:spPr/>
        <p:txBody>
          <a:bodyPr/>
          <a:lstStyle/>
          <a:p>
            <a:endParaRPr lang="lv-LV" dirty="0"/>
          </a:p>
        </p:txBody>
      </p:sp>
      <p:pic>
        <p:nvPicPr>
          <p:cNvPr id="5" name="Picture 4">
            <a:extLst>
              <a:ext uri="{FF2B5EF4-FFF2-40B4-BE49-F238E27FC236}">
                <a16:creationId xmlns:a16="http://schemas.microsoft.com/office/drawing/2014/main" id="{B09FF6BC-2E4C-43A3-A8C7-3398704EF33E}"/>
              </a:ext>
            </a:extLst>
          </p:cNvPr>
          <p:cNvPicPr>
            <a:picLocks noChangeAspect="1"/>
          </p:cNvPicPr>
          <p:nvPr/>
        </p:nvPicPr>
        <p:blipFill>
          <a:blip r:embed="rId2"/>
          <a:stretch>
            <a:fillRect/>
          </a:stretch>
        </p:blipFill>
        <p:spPr>
          <a:xfrm>
            <a:off x="1057275" y="1061912"/>
            <a:ext cx="10077450" cy="4762500"/>
          </a:xfrm>
          <a:prstGeom prst="rect">
            <a:avLst/>
          </a:prstGeom>
        </p:spPr>
      </p:pic>
    </p:spTree>
    <p:extLst>
      <p:ext uri="{BB962C8B-B14F-4D97-AF65-F5344CB8AC3E}">
        <p14:creationId xmlns:p14="http://schemas.microsoft.com/office/powerpoint/2010/main" val="437623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9"/>
          <p:cNvSpPr txBox="1">
            <a:spLocks noGrp="1"/>
          </p:cNvSpPr>
          <p:nvPr>
            <p:ph type="title"/>
          </p:nvPr>
        </p:nvSpPr>
        <p:spPr>
          <a:xfrm>
            <a:off x="435497" y="417095"/>
            <a:ext cx="8547138" cy="12896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600"/>
              <a:buFont typeface="Arial"/>
              <a:buNone/>
            </a:pPr>
            <a:r>
              <a:rPr lang="lv-LV" dirty="0"/>
              <a:t>Polimorfisms</a:t>
            </a:r>
            <a:endParaRPr dirty="0"/>
          </a:p>
        </p:txBody>
      </p:sp>
      <p:sp>
        <p:nvSpPr>
          <p:cNvPr id="267" name="Google Shape;267;p9"/>
          <p:cNvSpPr txBox="1">
            <a:spLocks noGrp="1"/>
          </p:cNvSpPr>
          <p:nvPr>
            <p:ph type="body" idx="1"/>
          </p:nvPr>
        </p:nvSpPr>
        <p:spPr>
          <a:xfrm>
            <a:off x="1299411" y="2053389"/>
            <a:ext cx="9785683" cy="370572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1"/>
              </a:buClr>
              <a:buSzPts val="2400"/>
              <a:buFont typeface="Arial"/>
              <a:buChar char="•"/>
            </a:pPr>
            <a:r>
              <a:rPr lang="lv-LV" dirty="0"/>
              <a:t>Polimorfisms - poli nozīmē vairāki, </a:t>
            </a:r>
            <a:r>
              <a:rPr lang="lv-LV" dirty="0" err="1"/>
              <a:t>morfisms</a:t>
            </a:r>
            <a:r>
              <a:rPr lang="lv-LV" dirty="0"/>
              <a:t> nozīmē mainīties. </a:t>
            </a:r>
          </a:p>
          <a:p>
            <a:pPr marL="342900" lvl="0" indent="-342900" algn="l" rtl="0">
              <a:lnSpc>
                <a:spcPct val="100000"/>
              </a:lnSpc>
              <a:spcBef>
                <a:spcPts val="0"/>
              </a:spcBef>
              <a:spcAft>
                <a:spcPts val="0"/>
              </a:spcAft>
              <a:buClr>
                <a:schemeClr val="accent1"/>
              </a:buClr>
              <a:buSzPts val="2400"/>
              <a:buFont typeface="Arial"/>
              <a:buChar char="•"/>
            </a:pPr>
            <a:endParaRPr lang="lv-LV" dirty="0"/>
          </a:p>
          <a:p>
            <a:pPr marL="342900" lvl="0" indent="-342900" algn="l" rtl="0">
              <a:lnSpc>
                <a:spcPct val="100000"/>
              </a:lnSpc>
              <a:spcBef>
                <a:spcPts val="0"/>
              </a:spcBef>
              <a:spcAft>
                <a:spcPts val="0"/>
              </a:spcAft>
              <a:buClr>
                <a:schemeClr val="accent1"/>
              </a:buClr>
              <a:buSzPts val="2400"/>
              <a:buFont typeface="Arial"/>
              <a:buChar char="•"/>
            </a:pPr>
            <a:r>
              <a:rPr lang="lv-LV" dirty="0"/>
              <a:t>Mainīties no viena datu tipa uz citu vai viena </a:t>
            </a:r>
            <a:r>
              <a:rPr lang="lv-LV" dirty="0" err="1"/>
              <a:t>data</a:t>
            </a:r>
            <a:r>
              <a:rPr lang="lv-LV" dirty="0"/>
              <a:t> tipi uzvedās kā citi. </a:t>
            </a:r>
          </a:p>
          <a:p>
            <a:pPr marL="342900" lvl="0" indent="-342900" algn="l" rtl="0">
              <a:lnSpc>
                <a:spcPct val="100000"/>
              </a:lnSpc>
              <a:spcBef>
                <a:spcPts val="0"/>
              </a:spcBef>
              <a:spcAft>
                <a:spcPts val="0"/>
              </a:spcAft>
              <a:buClr>
                <a:schemeClr val="accent1"/>
              </a:buClr>
              <a:buSzPts val="2400"/>
              <a:buFont typeface="Arial"/>
              <a:buChar char="•"/>
            </a:pPr>
            <a:endParaRPr lang="lv-LV" dirty="0"/>
          </a:p>
          <a:p>
            <a:pPr marL="342900" lvl="0" indent="-342900" algn="l" rtl="0">
              <a:lnSpc>
                <a:spcPct val="100000"/>
              </a:lnSpc>
              <a:spcBef>
                <a:spcPts val="0"/>
              </a:spcBef>
              <a:spcAft>
                <a:spcPts val="0"/>
              </a:spcAft>
              <a:buClr>
                <a:schemeClr val="accent1"/>
              </a:buClr>
              <a:buSzPts val="2400"/>
              <a:buFont typeface="Arial"/>
              <a:buChar char="•"/>
            </a:pPr>
            <a:r>
              <a:rPr lang="lv-LV" dirty="0"/>
              <a:t>Piemēram mantošanā, ja objekts A manto to objekta B, tad kods, kurā izmanto B objektu var izmantot arī A objekta datus un darbības.</a:t>
            </a:r>
          </a:p>
        </p:txBody>
      </p:sp>
    </p:spTree>
    <p:extLst>
      <p:ext uri="{BB962C8B-B14F-4D97-AF65-F5344CB8AC3E}">
        <p14:creationId xmlns:p14="http://schemas.microsoft.com/office/powerpoint/2010/main" val="1244083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0"/>
          <p:cNvGrpSpPr/>
          <p:nvPr/>
        </p:nvGrpSpPr>
        <p:grpSpPr>
          <a:xfrm>
            <a:off x="853053" y="2599340"/>
            <a:ext cx="10485891" cy="2437194"/>
            <a:chOff x="3073" y="402240"/>
            <a:chExt cx="10485891" cy="2437194"/>
          </a:xfrm>
        </p:grpSpPr>
        <p:sp>
          <p:nvSpPr>
            <p:cNvPr id="417" name="Google Shape;417;p30"/>
            <p:cNvSpPr/>
            <p:nvPr/>
          </p:nvSpPr>
          <p:spPr>
            <a:xfrm>
              <a:off x="3073" y="402240"/>
              <a:ext cx="2438579" cy="2437194"/>
            </a:xfrm>
            <a:prstGeom prst="rect">
              <a:avLst/>
            </a:prstGeom>
            <a:solidFill>
              <a:srgbClr val="F59C3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txBox="1"/>
            <p:nvPr/>
          </p:nvSpPr>
          <p:spPr>
            <a:xfrm>
              <a:off x="3073" y="402240"/>
              <a:ext cx="2438579" cy="2437194"/>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lv-LV" sz="2000" b="1" dirty="0">
                  <a:solidFill>
                    <a:schemeClr val="lt1"/>
                  </a:solidFill>
                  <a:latin typeface="Arial"/>
                  <a:ea typeface="Arial"/>
                  <a:cs typeface="Arial"/>
                  <a:sym typeface="Arial"/>
                </a:rPr>
                <a:t>Čūska -  rāpo</a:t>
              </a:r>
              <a:endParaRPr dirty="0"/>
            </a:p>
          </p:txBody>
        </p:sp>
        <p:sp>
          <p:nvSpPr>
            <p:cNvPr id="419" name="Google Shape;419;p30"/>
            <p:cNvSpPr/>
            <p:nvPr/>
          </p:nvSpPr>
          <p:spPr>
            <a:xfrm>
              <a:off x="2685511" y="402240"/>
              <a:ext cx="2438579" cy="2437194"/>
            </a:xfrm>
            <a:prstGeom prst="rect">
              <a:avLst/>
            </a:prstGeom>
            <a:solidFill>
              <a:srgbClr val="00B4A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txBox="1"/>
            <p:nvPr/>
          </p:nvSpPr>
          <p:spPr>
            <a:xfrm>
              <a:off x="2685511" y="402240"/>
              <a:ext cx="2438579" cy="2437194"/>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lv-LV" sz="2000" b="1" dirty="0">
                  <a:solidFill>
                    <a:schemeClr val="lt1"/>
                  </a:solidFill>
                  <a:latin typeface="Arial"/>
                  <a:ea typeface="Arial"/>
                  <a:cs typeface="Arial"/>
                  <a:sym typeface="Arial"/>
                </a:rPr>
                <a:t>Zivs - peld</a:t>
              </a:r>
              <a:endParaRPr dirty="0"/>
            </a:p>
          </p:txBody>
        </p:sp>
        <p:sp>
          <p:nvSpPr>
            <p:cNvPr id="421" name="Google Shape;421;p30"/>
            <p:cNvSpPr/>
            <p:nvPr/>
          </p:nvSpPr>
          <p:spPr>
            <a:xfrm>
              <a:off x="5367948" y="402240"/>
              <a:ext cx="2438579" cy="2437194"/>
            </a:xfrm>
            <a:prstGeom prst="rect">
              <a:avLst/>
            </a:prstGeom>
            <a:solidFill>
              <a:srgbClr val="7C51A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txBox="1"/>
            <p:nvPr/>
          </p:nvSpPr>
          <p:spPr>
            <a:xfrm>
              <a:off x="5367948" y="402240"/>
              <a:ext cx="2438579" cy="2437194"/>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lv-LV" sz="2000" b="1" dirty="0">
                  <a:solidFill>
                    <a:schemeClr val="lt1"/>
                  </a:solidFill>
                  <a:latin typeface="Arial"/>
                  <a:ea typeface="Arial"/>
                  <a:cs typeface="Arial"/>
                  <a:sym typeface="Arial"/>
                </a:rPr>
                <a:t>Ērglis - lido</a:t>
              </a:r>
              <a:endParaRPr dirty="0"/>
            </a:p>
          </p:txBody>
        </p:sp>
        <p:sp>
          <p:nvSpPr>
            <p:cNvPr id="423" name="Google Shape;423;p30"/>
            <p:cNvSpPr/>
            <p:nvPr/>
          </p:nvSpPr>
          <p:spPr>
            <a:xfrm>
              <a:off x="8050385" y="402240"/>
              <a:ext cx="2438579" cy="2437194"/>
            </a:xfrm>
            <a:prstGeom prst="rect">
              <a:avLst/>
            </a:prstGeom>
            <a:solidFill>
              <a:srgbClr val="63B9E7"/>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txBox="1"/>
            <p:nvPr/>
          </p:nvSpPr>
          <p:spPr>
            <a:xfrm>
              <a:off x="8050385" y="402240"/>
              <a:ext cx="2438579" cy="2437194"/>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lv-LV" sz="2000" b="1" dirty="0">
                  <a:solidFill>
                    <a:schemeClr val="lt1"/>
                  </a:solidFill>
                  <a:latin typeface="Arial"/>
                  <a:ea typeface="Arial"/>
                  <a:cs typeface="Arial"/>
                  <a:sym typeface="Arial"/>
                </a:rPr>
                <a:t>Kaķis - iet</a:t>
              </a:r>
              <a:endParaRPr dirty="0"/>
            </a:p>
          </p:txBody>
        </p:sp>
      </p:grpSp>
      <p:sp>
        <p:nvSpPr>
          <p:cNvPr id="425" name="Google Shape;425;p30"/>
          <p:cNvSpPr txBox="1">
            <a:spLocks noGrp="1"/>
          </p:cNvSpPr>
          <p:nvPr>
            <p:ph type="title"/>
          </p:nvPr>
        </p:nvSpPr>
        <p:spPr>
          <a:xfrm>
            <a:off x="435495" y="417095"/>
            <a:ext cx="8574033" cy="12896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600"/>
              <a:buFont typeface="Arial"/>
              <a:buNone/>
            </a:pPr>
            <a:r>
              <a:rPr lang="lv-LV" dirty="0"/>
              <a:t>Polimorfisms – piemērs, visi dzīvnieki var pārvietoties, mainās veids</a:t>
            </a:r>
            <a:endParaRPr dirty="0"/>
          </a:p>
        </p:txBody>
      </p:sp>
    </p:spTree>
    <p:extLst>
      <p:ext uri="{BB962C8B-B14F-4D97-AF65-F5344CB8AC3E}">
        <p14:creationId xmlns:p14="http://schemas.microsoft.com/office/powerpoint/2010/main" val="3134165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8BD96-ECE9-4A54-BFF1-0D251A73F8CB}"/>
              </a:ext>
            </a:extLst>
          </p:cNvPr>
          <p:cNvSpPr>
            <a:spLocks noGrp="1"/>
          </p:cNvSpPr>
          <p:nvPr>
            <p:ph type="title"/>
          </p:nvPr>
        </p:nvSpPr>
        <p:spPr/>
        <p:txBody>
          <a:bodyPr>
            <a:noAutofit/>
          </a:bodyPr>
          <a:lstStyle/>
          <a:p>
            <a:pPr algn="ctr"/>
            <a:r>
              <a:rPr lang="lv-LV" sz="9600" dirty="0"/>
              <a:t>??</a:t>
            </a:r>
          </a:p>
        </p:txBody>
      </p:sp>
      <p:sp>
        <p:nvSpPr>
          <p:cNvPr id="3" name="Text Placeholder 2">
            <a:extLst>
              <a:ext uri="{FF2B5EF4-FFF2-40B4-BE49-F238E27FC236}">
                <a16:creationId xmlns:a16="http://schemas.microsoft.com/office/drawing/2014/main" id="{9677D8C2-B0F9-4D7E-B436-81908F88C8D2}"/>
              </a:ext>
            </a:extLst>
          </p:cNvPr>
          <p:cNvSpPr>
            <a:spLocks noGrp="1"/>
          </p:cNvSpPr>
          <p:nvPr>
            <p:ph type="body" idx="1"/>
          </p:nvPr>
        </p:nvSpPr>
        <p:spPr>
          <a:xfrm>
            <a:off x="1103763" y="2581290"/>
            <a:ext cx="9984474" cy="3705727"/>
          </a:xfrm>
        </p:spPr>
        <p:txBody>
          <a:bodyPr/>
          <a:lstStyle/>
          <a:p>
            <a:pPr>
              <a:buFont typeface="Wingdings" panose="05000000000000000000" pitchFamily="2" charset="2"/>
              <a:buChar char="v"/>
            </a:pPr>
            <a:r>
              <a:rPr lang="lv-LV" sz="2800" dirty="0"/>
              <a:t>Lai ar vienu un to pašu metodi «</a:t>
            </a:r>
            <a:r>
              <a:rPr lang="lv-LV" sz="2800" dirty="0" err="1"/>
              <a:t>drukaDarbiibu</a:t>
            </a:r>
            <a:r>
              <a:rPr lang="lv-LV" sz="2800" dirty="0"/>
              <a:t>» izdrukātu katram dzīvniekam pareizo pārvietošanos šī metode</a:t>
            </a:r>
          </a:p>
          <a:p>
            <a:pPr lvl="1">
              <a:buFont typeface="Arial" panose="020B0604020202020204" pitchFamily="34" charset="0"/>
              <a:buChar char="?"/>
            </a:pPr>
            <a:r>
              <a:rPr lang="lv-LV" sz="2400" dirty="0"/>
              <a:t> </a:t>
            </a:r>
            <a:r>
              <a:rPr lang="lv-LV" dirty="0"/>
              <a:t>jāieraksta katrā klasē, bet drukā vienā vietā</a:t>
            </a:r>
          </a:p>
          <a:p>
            <a:pPr lvl="1">
              <a:buFont typeface="Arial" panose="020B0604020202020204" pitchFamily="34" charset="0"/>
              <a:buChar char="?"/>
            </a:pPr>
            <a:r>
              <a:rPr lang="lv-LV" dirty="0"/>
              <a:t> jāieraksta katrā klasē, un drukā katrā klasē</a:t>
            </a:r>
          </a:p>
          <a:p>
            <a:pPr lvl="1">
              <a:buFont typeface="Arial" panose="020B0604020202020204" pitchFamily="34" charset="0"/>
              <a:buChar char="?"/>
            </a:pPr>
            <a:r>
              <a:rPr lang="lv-LV" dirty="0"/>
              <a:t>nav jāraksta katrā klasē, bet drukā vienā vietā</a:t>
            </a:r>
          </a:p>
          <a:p>
            <a:pPr>
              <a:buFont typeface="Arial" panose="020B0604020202020204" pitchFamily="34" charset="0"/>
              <a:buChar char="?"/>
            </a:pPr>
            <a:endParaRPr lang="lv-LV" sz="2800" dirty="0"/>
          </a:p>
          <a:p>
            <a:pPr>
              <a:buFont typeface="Arial" panose="020B0604020202020204" pitchFamily="34" charset="0"/>
              <a:buChar char="?"/>
            </a:pPr>
            <a:endParaRPr lang="lv-LV" sz="2800" dirty="0"/>
          </a:p>
          <a:p>
            <a:pPr>
              <a:buFont typeface="Arial" panose="020B0604020202020204" pitchFamily="34" charset="0"/>
              <a:buChar char="?"/>
            </a:pPr>
            <a:endParaRPr lang="lv-LV" sz="2800" dirty="0"/>
          </a:p>
        </p:txBody>
      </p:sp>
      <p:pic>
        <p:nvPicPr>
          <p:cNvPr id="9" name="Picture 8">
            <a:extLst>
              <a:ext uri="{FF2B5EF4-FFF2-40B4-BE49-F238E27FC236}">
                <a16:creationId xmlns:a16="http://schemas.microsoft.com/office/drawing/2014/main" id="{53393D6D-40CF-4B46-9807-1170E2722C9D}"/>
              </a:ext>
            </a:extLst>
          </p:cNvPr>
          <p:cNvPicPr>
            <a:picLocks noChangeAspect="1"/>
          </p:cNvPicPr>
          <p:nvPr/>
        </p:nvPicPr>
        <p:blipFill>
          <a:blip r:embed="rId2"/>
          <a:stretch>
            <a:fillRect/>
          </a:stretch>
        </p:blipFill>
        <p:spPr>
          <a:xfrm>
            <a:off x="2056802" y="1706730"/>
            <a:ext cx="6829425" cy="704850"/>
          </a:xfrm>
          <a:prstGeom prst="rect">
            <a:avLst/>
          </a:prstGeom>
        </p:spPr>
      </p:pic>
    </p:spTree>
    <p:extLst>
      <p:ext uri="{BB962C8B-B14F-4D97-AF65-F5344CB8AC3E}">
        <p14:creationId xmlns:p14="http://schemas.microsoft.com/office/powerpoint/2010/main" val="2667933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7AF96-EC5A-4B17-A195-3A8E3F3FDC52}"/>
              </a:ext>
            </a:extLst>
          </p:cNvPr>
          <p:cNvSpPr>
            <a:spLocks noGrp="1"/>
          </p:cNvSpPr>
          <p:nvPr>
            <p:ph type="title"/>
          </p:nvPr>
        </p:nvSpPr>
        <p:spPr/>
        <p:txBody>
          <a:bodyPr/>
          <a:lstStyle/>
          <a:p>
            <a:r>
              <a:rPr lang="lv-LV" dirty="0"/>
              <a:t>Mājas darbs</a:t>
            </a:r>
          </a:p>
        </p:txBody>
      </p:sp>
      <p:sp>
        <p:nvSpPr>
          <p:cNvPr id="3" name="Text Placeholder 2">
            <a:extLst>
              <a:ext uri="{FF2B5EF4-FFF2-40B4-BE49-F238E27FC236}">
                <a16:creationId xmlns:a16="http://schemas.microsoft.com/office/drawing/2014/main" id="{44633A2B-044E-4EF0-A6CC-35212A1AB8E5}"/>
              </a:ext>
            </a:extLst>
          </p:cNvPr>
          <p:cNvSpPr>
            <a:spLocks noGrp="1"/>
          </p:cNvSpPr>
          <p:nvPr>
            <p:ph type="body" idx="1"/>
          </p:nvPr>
        </p:nvSpPr>
        <p:spPr/>
        <p:txBody>
          <a:bodyPr/>
          <a:lstStyle/>
          <a:p>
            <a:pPr>
              <a:buFont typeface="Wingdings" panose="05000000000000000000" pitchFamily="2" charset="2"/>
              <a:buChar char="v"/>
            </a:pPr>
            <a:r>
              <a:rPr lang="lv-LV" dirty="0"/>
              <a:t>Izveidot klases: kvadrātam, taisnstūrim, trijstūrim. </a:t>
            </a:r>
          </a:p>
          <a:p>
            <a:pPr lvl="1">
              <a:buFont typeface="Wingdings" panose="05000000000000000000" pitchFamily="2" charset="2"/>
              <a:buChar char="Ø"/>
            </a:pPr>
            <a:r>
              <a:rPr lang="lv-LV" dirty="0"/>
              <a:t>Izveidot katrā klasē metodi, kura sevi nosauc </a:t>
            </a:r>
          </a:p>
          <a:p>
            <a:pPr lvl="1">
              <a:buFont typeface="Wingdings" panose="05000000000000000000" pitchFamily="2" charset="2"/>
              <a:buChar char="Ø"/>
            </a:pPr>
            <a:r>
              <a:rPr lang="lv-LV" dirty="0"/>
              <a:t>Ārpus klasēm ciklā ar vienu metodi izdrukāt visu daudzstūru nosaukumus un malu skaitu</a:t>
            </a:r>
          </a:p>
          <a:p>
            <a:pPr>
              <a:buFont typeface="Wingdings" panose="05000000000000000000" pitchFamily="2" charset="2"/>
              <a:buChar char="v"/>
            </a:pPr>
            <a:r>
              <a:rPr lang="lv-LV" dirty="0"/>
              <a:t>Darbu iesniegt </a:t>
            </a:r>
            <a:r>
              <a:rPr lang="lv-LV" dirty="0" err="1"/>
              <a:t>txt</a:t>
            </a:r>
            <a:r>
              <a:rPr lang="lv-LV" dirty="0"/>
              <a:t> formātā</a:t>
            </a:r>
          </a:p>
        </p:txBody>
      </p:sp>
    </p:spTree>
    <p:extLst>
      <p:ext uri="{BB962C8B-B14F-4D97-AF65-F5344CB8AC3E}">
        <p14:creationId xmlns:p14="http://schemas.microsoft.com/office/powerpoint/2010/main" val="1337192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7086-649F-4543-B0D7-FBDBE0EE9C32}"/>
              </a:ext>
            </a:extLst>
          </p:cNvPr>
          <p:cNvSpPr>
            <a:spLocks noGrp="1"/>
          </p:cNvSpPr>
          <p:nvPr>
            <p:ph type="title"/>
          </p:nvPr>
        </p:nvSpPr>
        <p:spPr/>
        <p:txBody>
          <a:bodyPr/>
          <a:lstStyle/>
          <a:p>
            <a:r>
              <a:rPr lang="lv-LV" dirty="0"/>
              <a:t>Kurš no OOP pamatprincipiem reālajā dzīvē palīdz kļūt bagātam?</a:t>
            </a:r>
          </a:p>
        </p:txBody>
      </p:sp>
      <p:sp>
        <p:nvSpPr>
          <p:cNvPr id="3" name="Text Placeholder 2">
            <a:extLst>
              <a:ext uri="{FF2B5EF4-FFF2-40B4-BE49-F238E27FC236}">
                <a16:creationId xmlns:a16="http://schemas.microsoft.com/office/drawing/2014/main" id="{3BDB4427-4413-41BA-9A4B-B95FE490C735}"/>
              </a:ext>
            </a:extLst>
          </p:cNvPr>
          <p:cNvSpPr>
            <a:spLocks noGrp="1"/>
          </p:cNvSpPr>
          <p:nvPr>
            <p:ph type="body" idx="1"/>
          </p:nvPr>
        </p:nvSpPr>
        <p:spPr/>
        <p:txBody>
          <a:bodyPr/>
          <a:lstStyle/>
          <a:p>
            <a:pPr>
              <a:buFont typeface="Arial" panose="020B0604020202020204" pitchFamily="34" charset="0"/>
              <a:buChar char="?"/>
            </a:pPr>
            <a:r>
              <a:rPr lang="lv-LV" sz="3600" dirty="0"/>
              <a:t>Abstrakcija</a:t>
            </a:r>
          </a:p>
          <a:p>
            <a:pPr>
              <a:buFont typeface="Arial" panose="020B0604020202020204" pitchFamily="34" charset="0"/>
              <a:buChar char="?"/>
            </a:pPr>
            <a:r>
              <a:rPr lang="lv-LV" sz="3600" dirty="0" err="1"/>
              <a:t>Inkapsulācija</a:t>
            </a:r>
            <a:endParaRPr lang="lv-LV" sz="3600" dirty="0"/>
          </a:p>
          <a:p>
            <a:pPr>
              <a:buFont typeface="Arial" panose="020B0604020202020204" pitchFamily="34" charset="0"/>
              <a:buChar char="?"/>
            </a:pPr>
            <a:r>
              <a:rPr lang="lv-LV" sz="3600" dirty="0"/>
              <a:t>Mantošana</a:t>
            </a:r>
          </a:p>
          <a:p>
            <a:pPr>
              <a:buFont typeface="Arial" panose="020B0604020202020204" pitchFamily="34" charset="0"/>
              <a:buChar char="?"/>
            </a:pPr>
            <a:r>
              <a:rPr lang="lv-LV" sz="3600" dirty="0"/>
              <a:t>Polimorfisms</a:t>
            </a:r>
          </a:p>
        </p:txBody>
      </p:sp>
    </p:spTree>
    <p:extLst>
      <p:ext uri="{BB962C8B-B14F-4D97-AF65-F5344CB8AC3E}">
        <p14:creationId xmlns:p14="http://schemas.microsoft.com/office/powerpoint/2010/main" val="1247748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5"/>
          <p:cNvSpPr txBox="1">
            <a:spLocks noGrp="1"/>
          </p:cNvSpPr>
          <p:nvPr>
            <p:ph type="title"/>
          </p:nvPr>
        </p:nvSpPr>
        <p:spPr>
          <a:xfrm>
            <a:off x="3523129" y="1801905"/>
            <a:ext cx="5163671" cy="157330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Arial"/>
              <a:buNone/>
            </a:pPr>
            <a:r>
              <a:rPr lang="lv-LV" dirty="0"/>
              <a:t>OOP ir veids, kā domāt par uzdevumu</a:t>
            </a:r>
            <a:endParaRPr dirty="0"/>
          </a:p>
        </p:txBody>
      </p:sp>
      <p:sp>
        <p:nvSpPr>
          <p:cNvPr id="243" name="Google Shape;243;p5"/>
          <p:cNvSpPr txBox="1">
            <a:spLocks noGrp="1"/>
          </p:cNvSpPr>
          <p:nvPr>
            <p:ph type="body" idx="1"/>
          </p:nvPr>
        </p:nvSpPr>
        <p:spPr>
          <a:xfrm>
            <a:off x="3523129" y="3523129"/>
            <a:ext cx="5163671" cy="147917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2400"/>
              <a:buNone/>
            </a:pPr>
            <a:r>
              <a:rPr lang="lv-LV" dirty="0"/>
              <a:t>Tad uzdevumu var atrisināt veidojot objektus un darbības ar tiem</a:t>
            </a:r>
            <a:endParaRPr dirty="0"/>
          </a:p>
          <a:p>
            <a:pPr marL="0" lvl="0" indent="0" algn="l" rtl="0">
              <a:lnSpc>
                <a:spcPct val="100000"/>
              </a:lnSpc>
              <a:spcBef>
                <a:spcPts val="0"/>
              </a:spcBef>
              <a:spcAft>
                <a:spcPts val="0"/>
              </a:spcAft>
              <a:buClr>
                <a:schemeClr val="lt1"/>
              </a:buClr>
              <a:buSzPts val="2400"/>
              <a:buNone/>
            </a:pP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8"/>
          <p:cNvSpPr txBox="1">
            <a:spLocks noGrp="1"/>
          </p:cNvSpPr>
          <p:nvPr>
            <p:ph type="title"/>
          </p:nvPr>
        </p:nvSpPr>
        <p:spPr>
          <a:xfrm>
            <a:off x="3514165" y="2642347"/>
            <a:ext cx="5163671" cy="157330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Arial"/>
              <a:buNone/>
            </a:pPr>
            <a:r>
              <a:rPr lang="lv-LV"/>
              <a:t>Paldies! </a:t>
            </a:r>
            <a:endParaRPr/>
          </a:p>
        </p:txBody>
      </p:sp>
      <p:sp>
        <p:nvSpPr>
          <p:cNvPr id="490" name="Google Shape;490;p38"/>
          <p:cNvSpPr txBox="1">
            <a:spLocks noGrp="1"/>
          </p:cNvSpPr>
          <p:nvPr>
            <p:ph type="body" idx="1"/>
          </p:nvPr>
        </p:nvSpPr>
        <p:spPr>
          <a:xfrm>
            <a:off x="3513932" y="4397375"/>
            <a:ext cx="5164137" cy="142557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lt2"/>
              </a:buClr>
              <a:buSzPts val="2400"/>
              <a:buNone/>
            </a:pPr>
            <a:r>
              <a:rPr lang="lv-LV"/>
              <a:t>www.skola2030.lv</a:t>
            </a:r>
            <a:endParaRPr/>
          </a:p>
          <a:p>
            <a:pPr marL="0" lvl="0" indent="0" algn="ctr" rtl="0">
              <a:lnSpc>
                <a:spcPct val="100000"/>
              </a:lnSpc>
              <a:spcBef>
                <a:spcPts val="0"/>
              </a:spcBef>
              <a:spcAft>
                <a:spcPts val="0"/>
              </a:spcAft>
              <a:buClr>
                <a:schemeClr val="lt2"/>
              </a:buClr>
              <a:buSzPts val="2400"/>
              <a:buNone/>
            </a:pPr>
            <a:r>
              <a:rPr lang="lv-LV"/>
              <a:t>facebook.com/Skola2030</a:t>
            </a:r>
            <a:endParaRPr/>
          </a:p>
          <a:p>
            <a:pPr marL="0" lvl="0" indent="0" algn="ctr" rtl="0">
              <a:lnSpc>
                <a:spcPct val="100000"/>
              </a:lnSpc>
              <a:spcBef>
                <a:spcPts val="0"/>
              </a:spcBef>
              <a:spcAft>
                <a:spcPts val="0"/>
              </a:spcAft>
              <a:buClr>
                <a:schemeClr val="lt2"/>
              </a:buClr>
              <a:buSzPts val="24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A8D5-F049-42A7-BB31-BAF34F9DEED4}"/>
              </a:ext>
            </a:extLst>
          </p:cNvPr>
          <p:cNvSpPr>
            <a:spLocks noGrp="1"/>
          </p:cNvSpPr>
          <p:nvPr>
            <p:ph type="title"/>
          </p:nvPr>
        </p:nvSpPr>
        <p:spPr/>
        <p:txBody>
          <a:bodyPr/>
          <a:lstStyle/>
          <a:p>
            <a:r>
              <a:rPr lang="lv-LV" dirty="0"/>
              <a:t>Abstrakcija </a:t>
            </a:r>
          </a:p>
        </p:txBody>
      </p:sp>
      <p:sp>
        <p:nvSpPr>
          <p:cNvPr id="3" name="Text Placeholder 2">
            <a:extLst>
              <a:ext uri="{FF2B5EF4-FFF2-40B4-BE49-F238E27FC236}">
                <a16:creationId xmlns:a16="http://schemas.microsoft.com/office/drawing/2014/main" id="{39E998F9-DF3E-4E12-B631-7046D360DBD6}"/>
              </a:ext>
            </a:extLst>
          </p:cNvPr>
          <p:cNvSpPr>
            <a:spLocks noGrp="1"/>
          </p:cNvSpPr>
          <p:nvPr>
            <p:ph type="body" idx="1"/>
          </p:nvPr>
        </p:nvSpPr>
        <p:spPr>
          <a:xfrm>
            <a:off x="1299411" y="2053389"/>
            <a:ext cx="6729867" cy="3705727"/>
          </a:xfrm>
        </p:spPr>
        <p:txBody>
          <a:bodyPr/>
          <a:lstStyle/>
          <a:p>
            <a:r>
              <a:rPr lang="lv-LV" dirty="0">
                <a:solidFill>
                  <a:schemeClr val="accent1"/>
                </a:solidFill>
              </a:rPr>
              <a:t>Bāzes klase, kura neveido objektus (eksemplārus)</a:t>
            </a:r>
          </a:p>
          <a:p>
            <a:r>
              <a:rPr lang="lv-LV" dirty="0">
                <a:solidFill>
                  <a:schemeClr val="accent1"/>
                </a:solidFill>
              </a:rPr>
              <a:t>Jābūt vismaz vienai abstraktai metodei, lai realizētos neabstraktajos pēctečos </a:t>
            </a:r>
          </a:p>
          <a:p>
            <a:endParaRPr lang="lv-LV" dirty="0">
              <a:solidFill>
                <a:schemeClr val="accent1"/>
              </a:solidFill>
            </a:endParaRPr>
          </a:p>
          <a:p>
            <a:r>
              <a:rPr lang="lv-LV" dirty="0">
                <a:solidFill>
                  <a:schemeClr val="accent1"/>
                </a:solidFill>
              </a:rPr>
              <a:t>Abstraktā metode nestrādā klasē, kurā tā ir deklarēta, bet tiek realizēta tās neabstraktajos pēctečos</a:t>
            </a:r>
          </a:p>
          <a:p>
            <a:endParaRPr lang="lv-LV" dirty="0">
              <a:solidFill>
                <a:schemeClr val="accent1"/>
              </a:solidFill>
            </a:endParaRPr>
          </a:p>
        </p:txBody>
      </p:sp>
      <p:pic>
        <p:nvPicPr>
          <p:cNvPr id="8" name="Picture 7">
            <a:extLst>
              <a:ext uri="{FF2B5EF4-FFF2-40B4-BE49-F238E27FC236}">
                <a16:creationId xmlns:a16="http://schemas.microsoft.com/office/drawing/2014/main" id="{F4A3C934-565A-4BFF-8A42-1816BA1D7543}"/>
              </a:ext>
            </a:extLst>
          </p:cNvPr>
          <p:cNvPicPr>
            <a:picLocks noChangeAspect="1"/>
          </p:cNvPicPr>
          <p:nvPr/>
        </p:nvPicPr>
        <p:blipFill>
          <a:blip r:embed="rId2"/>
          <a:stretch>
            <a:fillRect/>
          </a:stretch>
        </p:blipFill>
        <p:spPr>
          <a:xfrm flipH="1">
            <a:off x="8029278" y="1900492"/>
            <a:ext cx="2700936" cy="2714040"/>
          </a:xfrm>
          <a:prstGeom prst="ellipse">
            <a:avLst/>
          </a:prstGeom>
          <a:ln>
            <a:noFill/>
          </a:ln>
          <a:effectLst>
            <a:softEdge rad="112500"/>
          </a:effectLst>
        </p:spPr>
      </p:pic>
      <p:pic>
        <p:nvPicPr>
          <p:cNvPr id="5" name="Picture 4">
            <a:extLst>
              <a:ext uri="{FF2B5EF4-FFF2-40B4-BE49-F238E27FC236}">
                <a16:creationId xmlns:a16="http://schemas.microsoft.com/office/drawing/2014/main" id="{BFF958BD-53BF-42EA-9627-B935FBC458D7}"/>
              </a:ext>
            </a:extLst>
          </p:cNvPr>
          <p:cNvPicPr>
            <a:picLocks noChangeAspect="1"/>
          </p:cNvPicPr>
          <p:nvPr/>
        </p:nvPicPr>
        <p:blipFill>
          <a:blip r:embed="rId3"/>
          <a:stretch>
            <a:fillRect/>
          </a:stretch>
        </p:blipFill>
        <p:spPr>
          <a:xfrm>
            <a:off x="7833028" y="2013268"/>
            <a:ext cx="3174744" cy="24884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6302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0" end="0"/>
                                            </p:txEl>
                                          </p:spTgt>
                                        </p:tgtEl>
                                        <p:attrNameLst>
                                          <p:attrName>style.color</p:attrName>
                                        </p:attrNameLst>
                                      </p:cBhvr>
                                      <p:to>
                                        <p:clrVal>
                                          <a:srgbClr val="FFFFFF"/>
                                        </p:clrVal>
                                      </p:to>
                                    </p:set>
                                    <p:set>
                                      <p:cBhvr>
                                        <p:cTn id="7" dur="500" fill="hold"/>
                                        <p:tgtEl>
                                          <p:spTgt spid="3">
                                            <p:txEl>
                                              <p:pRg st="0" end="0"/>
                                            </p:txEl>
                                          </p:spTgt>
                                        </p:tgtEl>
                                        <p:attrNameLst>
                                          <p:attrName>fillcolor</p:attrName>
                                        </p:attrNameLst>
                                      </p:cBhvr>
                                      <p:to>
                                        <p:clrVal>
                                          <a:srgbClr val="FFFFFF"/>
                                        </p:clrVal>
                                      </p:to>
                                    </p:set>
                                    <p:set>
                                      <p:cBhvr>
                                        <p:cTn id="8" dur="500" fill="hold"/>
                                        <p:tgtEl>
                                          <p:spTgt spid="3">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3">
                                            <p:txEl>
                                              <p:pRg st="1" end="1"/>
                                            </p:txEl>
                                          </p:spTgt>
                                        </p:tgtEl>
                                        <p:attrNameLst>
                                          <p:attrName>style.color</p:attrName>
                                        </p:attrNameLst>
                                      </p:cBhvr>
                                      <p:to>
                                        <p:clrVal>
                                          <a:srgbClr val="FFFFFF"/>
                                        </p:clrVal>
                                      </p:to>
                                    </p:set>
                                    <p:set>
                                      <p:cBhvr>
                                        <p:cTn id="13" dur="500" fill="hold"/>
                                        <p:tgtEl>
                                          <p:spTgt spid="3">
                                            <p:txEl>
                                              <p:pRg st="1" end="1"/>
                                            </p:txEl>
                                          </p:spTgt>
                                        </p:tgtEl>
                                        <p:attrNameLst>
                                          <p:attrName>fillcolor</p:attrName>
                                        </p:attrNameLst>
                                      </p:cBhvr>
                                      <p:to>
                                        <p:clrVal>
                                          <a:srgbClr val="FFFFFF"/>
                                        </p:clrVal>
                                      </p:to>
                                    </p:set>
                                    <p:set>
                                      <p:cBhvr>
                                        <p:cTn id="14" dur="500" fill="hold"/>
                                        <p:tgtEl>
                                          <p:spTgt spid="3">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3">
                                            <p:txEl>
                                              <p:pRg st="3" end="3"/>
                                            </p:txEl>
                                          </p:spTgt>
                                        </p:tgtEl>
                                        <p:attrNameLst>
                                          <p:attrName>style.color</p:attrName>
                                        </p:attrNameLst>
                                      </p:cBhvr>
                                      <p:to>
                                        <p:clrVal>
                                          <a:srgbClr val="FFFFFF"/>
                                        </p:clrVal>
                                      </p:to>
                                    </p:set>
                                    <p:set>
                                      <p:cBhvr>
                                        <p:cTn id="19" dur="500" fill="hold"/>
                                        <p:tgtEl>
                                          <p:spTgt spid="3">
                                            <p:txEl>
                                              <p:pRg st="3" end="3"/>
                                            </p:txEl>
                                          </p:spTgt>
                                        </p:tgtEl>
                                        <p:attrNameLst>
                                          <p:attrName>fillcolor</p:attrName>
                                        </p:attrNameLst>
                                      </p:cBhvr>
                                      <p:to>
                                        <p:clrVal>
                                          <a:srgbClr val="FFFFFF"/>
                                        </p:clrVal>
                                      </p:to>
                                    </p:set>
                                    <p:set>
                                      <p:cBhvr>
                                        <p:cTn id="20" dur="500" fill="hold"/>
                                        <p:tgtEl>
                                          <p:spTgt spid="3">
                                            <p:txEl>
                                              <p:pRg st="3" end="3"/>
                                            </p:txEl>
                                          </p:spTgt>
                                        </p:tgtEl>
                                        <p:attrNameLst>
                                          <p:attrName>fill.type</p:attrName>
                                        </p:attrNameLst>
                                      </p:cBhvr>
                                      <p:to>
                                        <p:strVal val="solid"/>
                                      </p:to>
                                    </p:set>
                                  </p:childTnLst>
                                </p:cTn>
                              </p:par>
                            </p:childTnLst>
                          </p:cTn>
                        </p:par>
                        <p:par>
                          <p:cTn id="21" fill="hold">
                            <p:stCondLst>
                              <p:cond delay="2240"/>
                            </p:stCondLst>
                            <p:childTnLst>
                              <p:par>
                                <p:cTn id="22" presetID="6" presetClass="exit" presetSubtype="32" fill="hold" nodeType="afterEffect">
                                  <p:stCondLst>
                                    <p:cond delay="0"/>
                                  </p:stCondLst>
                                  <p:childTnLst>
                                    <p:animEffect transition="out" filter="circle(out)">
                                      <p:cBhvr>
                                        <p:cTn id="23" dur="2000"/>
                                        <p:tgtEl>
                                          <p:spTgt spid="5"/>
                                        </p:tgtEl>
                                      </p:cBhvr>
                                    </p:animEffect>
                                    <p:set>
                                      <p:cBhvr>
                                        <p:cTn id="24"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9"/>
          <p:cNvSpPr txBox="1">
            <a:spLocks noGrp="1"/>
          </p:cNvSpPr>
          <p:nvPr>
            <p:ph type="title"/>
          </p:nvPr>
        </p:nvSpPr>
        <p:spPr>
          <a:xfrm>
            <a:off x="435497" y="417095"/>
            <a:ext cx="8547138" cy="12896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600"/>
              <a:buFont typeface="Arial"/>
              <a:buNone/>
            </a:pPr>
            <a:r>
              <a:rPr lang="lv-LV" dirty="0"/>
              <a:t>Abstrakcija</a:t>
            </a:r>
            <a:endParaRPr dirty="0"/>
          </a:p>
        </p:txBody>
      </p:sp>
      <p:sp>
        <p:nvSpPr>
          <p:cNvPr id="267" name="Google Shape;267;p9"/>
          <p:cNvSpPr txBox="1">
            <a:spLocks noGrp="1"/>
          </p:cNvSpPr>
          <p:nvPr>
            <p:ph type="body" idx="1"/>
          </p:nvPr>
        </p:nvSpPr>
        <p:spPr>
          <a:xfrm>
            <a:off x="1299411" y="2053389"/>
            <a:ext cx="9785683" cy="370572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1"/>
              </a:buClr>
              <a:buSzPts val="2400"/>
              <a:buFont typeface="Arial"/>
              <a:buChar char="•"/>
            </a:pPr>
            <a:r>
              <a:rPr lang="lv-LV" dirty="0"/>
              <a:t>Abstrakcija - eksistē kā ideja, bez noteikta objekta. </a:t>
            </a:r>
          </a:p>
          <a:p>
            <a:pPr marL="342900" lvl="0" indent="-342900" algn="l" rtl="0">
              <a:lnSpc>
                <a:spcPct val="100000"/>
              </a:lnSpc>
              <a:spcBef>
                <a:spcPts val="0"/>
              </a:spcBef>
              <a:spcAft>
                <a:spcPts val="0"/>
              </a:spcAft>
              <a:buClr>
                <a:schemeClr val="accent1"/>
              </a:buClr>
              <a:buSzPts val="2400"/>
              <a:buFont typeface="Arial"/>
              <a:buChar char="•"/>
            </a:pPr>
            <a:endParaRPr lang="lv-LV" dirty="0"/>
          </a:p>
          <a:p>
            <a:pPr marL="342900" lvl="0" indent="-342900" algn="l" rtl="0">
              <a:lnSpc>
                <a:spcPct val="100000"/>
              </a:lnSpc>
              <a:spcBef>
                <a:spcPts val="0"/>
              </a:spcBef>
              <a:spcAft>
                <a:spcPts val="0"/>
              </a:spcAft>
              <a:buClr>
                <a:schemeClr val="accent1"/>
              </a:buClr>
              <a:buSzPts val="2400"/>
              <a:buFont typeface="Arial"/>
              <a:buChar char="•"/>
            </a:pPr>
            <a:r>
              <a:rPr lang="lv-LV" dirty="0"/>
              <a:t>Programmē par to ko programma varētu paveikt, bez konkrēta piemēra izmantošanas. </a:t>
            </a:r>
          </a:p>
          <a:p>
            <a:pPr marL="342900" lvl="0" indent="-342900" algn="l" rtl="0">
              <a:lnSpc>
                <a:spcPct val="100000"/>
              </a:lnSpc>
              <a:spcBef>
                <a:spcPts val="0"/>
              </a:spcBef>
              <a:spcAft>
                <a:spcPts val="0"/>
              </a:spcAft>
              <a:buClr>
                <a:schemeClr val="accent1"/>
              </a:buClr>
              <a:buSzPts val="2400"/>
              <a:buFont typeface="Arial"/>
              <a:buChar char="•"/>
            </a:pPr>
            <a:endParaRPr lang="lv-LV" dirty="0"/>
          </a:p>
          <a:p>
            <a:pPr marL="342900" lvl="0" indent="-342900" algn="l" rtl="0">
              <a:lnSpc>
                <a:spcPct val="100000"/>
              </a:lnSpc>
              <a:spcBef>
                <a:spcPts val="0"/>
              </a:spcBef>
              <a:spcAft>
                <a:spcPts val="0"/>
              </a:spcAft>
              <a:buClr>
                <a:schemeClr val="accent1"/>
              </a:buClr>
              <a:buSzPts val="2400"/>
              <a:buFont typeface="Arial"/>
              <a:buChar char="•"/>
            </a:pPr>
            <a:r>
              <a:rPr lang="lv-LV" dirty="0"/>
              <a:t>Vēlāk šo ideju var ieviest izmantojot abstrakciju (</a:t>
            </a:r>
            <a:r>
              <a:rPr lang="lv-LV" dirty="0" err="1"/>
              <a:t>implement</a:t>
            </a:r>
            <a:r>
              <a:rPr lang="lv-LV" dirty="0"/>
              <a:t>). </a:t>
            </a:r>
          </a:p>
          <a:p>
            <a:pPr marL="342900" lvl="0" indent="-342900" algn="l" rtl="0">
              <a:lnSpc>
                <a:spcPct val="100000"/>
              </a:lnSpc>
              <a:spcBef>
                <a:spcPts val="0"/>
              </a:spcBef>
              <a:spcAft>
                <a:spcPts val="0"/>
              </a:spcAft>
              <a:buClr>
                <a:schemeClr val="accent1"/>
              </a:buClr>
              <a:buSzPts val="2400"/>
              <a:buFont typeface="Arial"/>
              <a:buChar char="•"/>
            </a:pPr>
            <a:endParaRPr lang="lv-LV" dirty="0"/>
          </a:p>
          <a:p>
            <a:pPr marL="342900" lvl="0" indent="-342900" algn="l" rtl="0">
              <a:lnSpc>
                <a:spcPct val="100000"/>
              </a:lnSpc>
              <a:spcBef>
                <a:spcPts val="0"/>
              </a:spcBef>
              <a:spcAft>
                <a:spcPts val="0"/>
              </a:spcAft>
              <a:buClr>
                <a:schemeClr val="accent1"/>
              </a:buClr>
              <a:buSzPts val="2400"/>
              <a:buFont typeface="Arial"/>
              <a:buChar char="•"/>
            </a:pPr>
            <a:r>
              <a:rPr lang="lv-LV" dirty="0"/>
              <a:t>Ir zināmas lielās idejas, kā programmai vajadzētu darboties, bet nevar izveidot vienu konkrētu veidu, jo iespējami daudzi risinājumi vienai abstrakcijai. </a:t>
            </a:r>
          </a:p>
          <a:p>
            <a:pPr marL="342900" lvl="0" indent="-342900" algn="l" rtl="0">
              <a:lnSpc>
                <a:spcPct val="100000"/>
              </a:lnSpc>
              <a:spcBef>
                <a:spcPts val="0"/>
              </a:spcBef>
              <a:spcAft>
                <a:spcPts val="0"/>
              </a:spcAft>
              <a:buClr>
                <a:schemeClr val="accent1"/>
              </a:buClr>
              <a:buSzPts val="2400"/>
              <a:buFont typeface="Arial"/>
              <a:buChar char="•"/>
            </a:pPr>
            <a:endParaRPr lang="lv-LV" dirty="0"/>
          </a:p>
        </p:txBody>
      </p:sp>
    </p:spTree>
    <p:extLst>
      <p:ext uri="{BB962C8B-B14F-4D97-AF65-F5344CB8AC3E}">
        <p14:creationId xmlns:p14="http://schemas.microsoft.com/office/powerpoint/2010/main" val="3677416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9"/>
          <p:cNvSpPr txBox="1">
            <a:spLocks noGrp="1"/>
          </p:cNvSpPr>
          <p:nvPr>
            <p:ph type="title"/>
          </p:nvPr>
        </p:nvSpPr>
        <p:spPr>
          <a:xfrm>
            <a:off x="435497" y="417095"/>
            <a:ext cx="8547138" cy="12896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600"/>
              <a:buFont typeface="Arial"/>
              <a:buNone/>
            </a:pPr>
            <a:r>
              <a:rPr lang="lv-LV" dirty="0"/>
              <a:t>Abstrakcija</a:t>
            </a:r>
            <a:endParaRPr dirty="0"/>
          </a:p>
        </p:txBody>
      </p:sp>
      <p:sp>
        <p:nvSpPr>
          <p:cNvPr id="267" name="Google Shape;267;p9"/>
          <p:cNvSpPr txBox="1">
            <a:spLocks noGrp="1"/>
          </p:cNvSpPr>
          <p:nvPr>
            <p:ph type="body" idx="1"/>
          </p:nvPr>
        </p:nvSpPr>
        <p:spPr>
          <a:xfrm>
            <a:off x="1299411" y="2053389"/>
            <a:ext cx="9785683" cy="370572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1"/>
              </a:buClr>
              <a:buSzPts val="2400"/>
              <a:buFont typeface="Arial"/>
              <a:buChar char="•"/>
            </a:pPr>
            <a:r>
              <a:rPr lang="lv-LV" dirty="0"/>
              <a:t>Piemēram, veidojot funkciju/klasi par vēstuļu sūtīšanu. </a:t>
            </a:r>
          </a:p>
          <a:p>
            <a:pPr marL="342900" lvl="0" indent="-342900" algn="l" rtl="0">
              <a:lnSpc>
                <a:spcPct val="100000"/>
              </a:lnSpc>
              <a:spcBef>
                <a:spcPts val="0"/>
              </a:spcBef>
              <a:spcAft>
                <a:spcPts val="0"/>
              </a:spcAft>
              <a:buClr>
                <a:schemeClr val="accent1"/>
              </a:buClr>
              <a:buSzPts val="2400"/>
              <a:buFont typeface="Arial"/>
              <a:buChar char="•"/>
            </a:pPr>
            <a:endParaRPr lang="lv-LV" dirty="0"/>
          </a:p>
          <a:p>
            <a:pPr marL="342900" lvl="0" indent="-342900" algn="l" rtl="0">
              <a:lnSpc>
                <a:spcPct val="100000"/>
              </a:lnSpc>
              <a:spcBef>
                <a:spcPts val="0"/>
              </a:spcBef>
              <a:spcAft>
                <a:spcPts val="0"/>
              </a:spcAft>
              <a:buClr>
                <a:schemeClr val="accent1"/>
              </a:buClr>
              <a:buSzPts val="2400"/>
              <a:buFont typeface="Arial"/>
              <a:buChar char="•"/>
            </a:pPr>
            <a:r>
              <a:rPr lang="lv-LV" dirty="0"/>
              <a:t>Zināms, ka cilvēki sūtīs vēstules. </a:t>
            </a:r>
          </a:p>
          <a:p>
            <a:pPr marL="342900" lvl="0" indent="-342900" algn="l" rtl="0">
              <a:lnSpc>
                <a:spcPct val="100000"/>
              </a:lnSpc>
              <a:spcBef>
                <a:spcPts val="0"/>
              </a:spcBef>
              <a:spcAft>
                <a:spcPts val="0"/>
              </a:spcAft>
              <a:buClr>
                <a:schemeClr val="accent1"/>
              </a:buClr>
              <a:buSzPts val="2400"/>
              <a:buFont typeface="Arial"/>
              <a:buChar char="•"/>
            </a:pPr>
            <a:endParaRPr lang="lv-LV" dirty="0"/>
          </a:p>
          <a:p>
            <a:pPr marL="342900" lvl="0" indent="-342900" algn="l" rtl="0">
              <a:lnSpc>
                <a:spcPct val="100000"/>
              </a:lnSpc>
              <a:spcBef>
                <a:spcPts val="0"/>
              </a:spcBef>
              <a:spcAft>
                <a:spcPts val="0"/>
              </a:spcAft>
              <a:buClr>
                <a:schemeClr val="accent1"/>
              </a:buClr>
              <a:buSzPts val="2400"/>
              <a:buFont typeface="Arial"/>
              <a:buChar char="•"/>
            </a:pPr>
            <a:r>
              <a:rPr lang="lv-LV" dirty="0"/>
              <a:t>Var definēt klasi </a:t>
            </a:r>
            <a:r>
              <a:rPr lang="lv-LV" dirty="0" err="1"/>
              <a:t>SuutiitVeestuli</a:t>
            </a:r>
            <a:r>
              <a:rPr lang="lv-LV" dirty="0"/>
              <a:t>(Persona </a:t>
            </a:r>
            <a:r>
              <a:rPr lang="lv-LV" dirty="0" err="1"/>
              <a:t>persona</a:t>
            </a:r>
            <a:r>
              <a:rPr lang="lv-LV" dirty="0"/>
              <a:t>, </a:t>
            </a:r>
            <a:r>
              <a:rPr lang="lv-LV" dirty="0" err="1"/>
              <a:t>Veestule</a:t>
            </a:r>
            <a:r>
              <a:rPr lang="lv-LV" dirty="0"/>
              <a:t> </a:t>
            </a:r>
            <a:r>
              <a:rPr lang="lv-LV" dirty="0" err="1"/>
              <a:t>veestule</a:t>
            </a:r>
            <a:r>
              <a:rPr lang="lv-LV" dirty="0"/>
              <a:t>), kur konkrēta persona sūtīs konkrētu vēsti. </a:t>
            </a:r>
          </a:p>
          <a:p>
            <a:pPr marL="342900" lvl="0" indent="-342900" algn="l" rtl="0">
              <a:lnSpc>
                <a:spcPct val="100000"/>
              </a:lnSpc>
              <a:spcBef>
                <a:spcPts val="0"/>
              </a:spcBef>
              <a:spcAft>
                <a:spcPts val="0"/>
              </a:spcAft>
              <a:buClr>
                <a:schemeClr val="accent1"/>
              </a:buClr>
              <a:buSzPts val="2400"/>
              <a:buFont typeface="Arial"/>
              <a:buChar char="•"/>
            </a:pPr>
            <a:endParaRPr lang="lv-LV" dirty="0"/>
          </a:p>
          <a:p>
            <a:pPr marL="342900" lvl="0" indent="-342900" algn="l" rtl="0">
              <a:lnSpc>
                <a:spcPct val="100000"/>
              </a:lnSpc>
              <a:spcBef>
                <a:spcPts val="0"/>
              </a:spcBef>
              <a:spcAft>
                <a:spcPts val="0"/>
              </a:spcAft>
              <a:buClr>
                <a:schemeClr val="accent1"/>
              </a:buClr>
              <a:buSzPts val="2400"/>
              <a:buFont typeface="Arial"/>
              <a:buChar char="•"/>
            </a:pPr>
            <a:r>
              <a:rPr lang="lv-LV" dirty="0"/>
              <a:t>Var būt daudz veidu, kā tieši notiek pārsūtīšana. Caur pastu, caur </a:t>
            </a:r>
            <a:r>
              <a:rPr lang="lv-LV" dirty="0" err="1"/>
              <a:t>epastu</a:t>
            </a:r>
            <a:r>
              <a:rPr lang="lv-LV" dirty="0"/>
              <a:t>, ar pasta balodi. </a:t>
            </a:r>
          </a:p>
          <a:p>
            <a:pPr marL="342900" lvl="0" indent="-342900" algn="l" rtl="0">
              <a:lnSpc>
                <a:spcPct val="100000"/>
              </a:lnSpc>
              <a:spcBef>
                <a:spcPts val="0"/>
              </a:spcBef>
              <a:spcAft>
                <a:spcPts val="0"/>
              </a:spcAft>
              <a:buClr>
                <a:schemeClr val="accent1"/>
              </a:buClr>
              <a:buSzPts val="2400"/>
              <a:buFont typeface="Arial"/>
              <a:buChar char="•"/>
            </a:pPr>
            <a:endParaRPr lang="lv-LV" dirty="0"/>
          </a:p>
          <a:p>
            <a:pPr marL="342900" lvl="0" indent="-342900" algn="l" rtl="0">
              <a:lnSpc>
                <a:spcPct val="100000"/>
              </a:lnSpc>
              <a:spcBef>
                <a:spcPts val="0"/>
              </a:spcBef>
              <a:spcAft>
                <a:spcPts val="0"/>
              </a:spcAft>
              <a:buClr>
                <a:schemeClr val="accent1"/>
              </a:buClr>
              <a:buSzPts val="2400"/>
              <a:buFont typeface="Arial"/>
              <a:buChar char="•"/>
            </a:pPr>
            <a:r>
              <a:rPr lang="lv-LV" dirty="0"/>
              <a:t>Veidojot klasi </a:t>
            </a:r>
            <a:r>
              <a:rPr lang="lv-LV" dirty="0" err="1"/>
              <a:t>SuutiitVeestuli</a:t>
            </a:r>
            <a:r>
              <a:rPr lang="lv-LV" dirty="0"/>
              <a:t> nav nepieciešams zināt, kā notiks ziņu pārsūtīšana, bet jāsaprot ka personas pārsūtīs ziņas. . </a:t>
            </a:r>
          </a:p>
          <a:p>
            <a:pPr marL="342900" lvl="0" indent="-342900" algn="l" rtl="0">
              <a:lnSpc>
                <a:spcPct val="100000"/>
              </a:lnSpc>
              <a:spcBef>
                <a:spcPts val="0"/>
              </a:spcBef>
              <a:spcAft>
                <a:spcPts val="0"/>
              </a:spcAft>
              <a:buClr>
                <a:schemeClr val="accent1"/>
              </a:buClr>
              <a:buSzPts val="2400"/>
              <a:buFont typeface="Arial"/>
              <a:buChar char="•"/>
            </a:pPr>
            <a:endParaRPr lang="lv-LV" dirty="0"/>
          </a:p>
        </p:txBody>
      </p:sp>
    </p:spTree>
    <p:extLst>
      <p:ext uri="{BB962C8B-B14F-4D97-AF65-F5344CB8AC3E}">
        <p14:creationId xmlns:p14="http://schemas.microsoft.com/office/powerpoint/2010/main" val="416855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0"/>
          <p:cNvGrpSpPr/>
          <p:nvPr/>
        </p:nvGrpSpPr>
        <p:grpSpPr>
          <a:xfrm>
            <a:off x="853053" y="2599340"/>
            <a:ext cx="10485891" cy="2437194"/>
            <a:chOff x="3073" y="402240"/>
            <a:chExt cx="10485891" cy="2437194"/>
          </a:xfrm>
        </p:grpSpPr>
        <p:sp>
          <p:nvSpPr>
            <p:cNvPr id="417" name="Google Shape;417;p30"/>
            <p:cNvSpPr/>
            <p:nvPr/>
          </p:nvSpPr>
          <p:spPr>
            <a:xfrm>
              <a:off x="3073" y="402240"/>
              <a:ext cx="2438579" cy="2437194"/>
            </a:xfrm>
            <a:prstGeom prst="rect">
              <a:avLst/>
            </a:prstGeom>
            <a:solidFill>
              <a:srgbClr val="F59C3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txBox="1"/>
            <p:nvPr/>
          </p:nvSpPr>
          <p:spPr>
            <a:xfrm>
              <a:off x="3073" y="402240"/>
              <a:ext cx="2438579" cy="2437194"/>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lv-LV" sz="2000" b="1" dirty="0">
                  <a:solidFill>
                    <a:schemeClr val="lt1"/>
                  </a:solidFill>
                </a:rPr>
                <a:t>Persona</a:t>
              </a:r>
              <a:endParaRPr dirty="0"/>
            </a:p>
          </p:txBody>
        </p:sp>
        <p:sp>
          <p:nvSpPr>
            <p:cNvPr id="419" name="Google Shape;419;p30"/>
            <p:cNvSpPr/>
            <p:nvPr/>
          </p:nvSpPr>
          <p:spPr>
            <a:xfrm>
              <a:off x="2685511" y="402240"/>
              <a:ext cx="2438579" cy="2437194"/>
            </a:xfrm>
            <a:prstGeom prst="rect">
              <a:avLst/>
            </a:prstGeom>
            <a:solidFill>
              <a:srgbClr val="00B4A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txBox="1"/>
            <p:nvPr/>
          </p:nvSpPr>
          <p:spPr>
            <a:xfrm>
              <a:off x="2685511" y="402240"/>
              <a:ext cx="2438579" cy="2437194"/>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lv-LV" sz="2000" b="1" dirty="0">
                  <a:solidFill>
                    <a:schemeClr val="lt1"/>
                  </a:solidFill>
                  <a:latin typeface="Arial"/>
                  <a:ea typeface="Arial"/>
                  <a:cs typeface="Arial"/>
                  <a:sym typeface="Arial"/>
                </a:rPr>
                <a:t>Vēstule</a:t>
              </a:r>
              <a:endParaRPr dirty="0"/>
            </a:p>
          </p:txBody>
        </p:sp>
        <p:sp>
          <p:nvSpPr>
            <p:cNvPr id="421" name="Google Shape;421;p30"/>
            <p:cNvSpPr/>
            <p:nvPr/>
          </p:nvSpPr>
          <p:spPr>
            <a:xfrm>
              <a:off x="5367948" y="402240"/>
              <a:ext cx="2438579" cy="2437194"/>
            </a:xfrm>
            <a:prstGeom prst="rect">
              <a:avLst/>
            </a:prstGeom>
            <a:solidFill>
              <a:srgbClr val="7C51A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txBox="1"/>
            <p:nvPr/>
          </p:nvSpPr>
          <p:spPr>
            <a:xfrm>
              <a:off x="5367948" y="402240"/>
              <a:ext cx="2438579" cy="2437194"/>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lv-LV" sz="2000" b="1" dirty="0" err="1">
                  <a:solidFill>
                    <a:schemeClr val="lt1"/>
                  </a:solidFill>
                  <a:latin typeface="Arial"/>
                  <a:ea typeface="Arial"/>
                  <a:cs typeface="Arial"/>
                  <a:sym typeface="Arial"/>
                </a:rPr>
                <a:t>SūtītVēstuli</a:t>
              </a:r>
              <a:endParaRPr dirty="0"/>
            </a:p>
          </p:txBody>
        </p:sp>
        <p:sp>
          <p:nvSpPr>
            <p:cNvPr id="423" name="Google Shape;423;p30"/>
            <p:cNvSpPr/>
            <p:nvPr/>
          </p:nvSpPr>
          <p:spPr>
            <a:xfrm>
              <a:off x="8050385" y="402240"/>
              <a:ext cx="2438579" cy="2437194"/>
            </a:xfrm>
            <a:prstGeom prst="rect">
              <a:avLst/>
            </a:prstGeom>
            <a:solidFill>
              <a:srgbClr val="63B9E7"/>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txBox="1"/>
            <p:nvPr/>
          </p:nvSpPr>
          <p:spPr>
            <a:xfrm>
              <a:off x="8050385" y="402240"/>
              <a:ext cx="2438579" cy="2437194"/>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lv-LV" sz="2000" b="1" dirty="0" err="1">
                  <a:solidFill>
                    <a:schemeClr val="lt1"/>
                  </a:solidFill>
                  <a:latin typeface="Arial"/>
                  <a:ea typeface="Arial"/>
                  <a:cs typeface="Arial"/>
                  <a:sym typeface="Arial"/>
                </a:rPr>
                <a:t>SaņemtVēstuli</a:t>
              </a:r>
              <a:endParaRPr dirty="0"/>
            </a:p>
          </p:txBody>
        </p:sp>
      </p:grpSp>
      <p:sp>
        <p:nvSpPr>
          <p:cNvPr id="425" name="Google Shape;425;p30"/>
          <p:cNvSpPr txBox="1">
            <a:spLocks noGrp="1"/>
          </p:cNvSpPr>
          <p:nvPr>
            <p:ph type="title"/>
          </p:nvPr>
        </p:nvSpPr>
        <p:spPr>
          <a:xfrm>
            <a:off x="435495" y="417095"/>
            <a:ext cx="8574033" cy="12896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600"/>
              <a:buFont typeface="Arial"/>
              <a:buNone/>
            </a:pPr>
            <a:r>
              <a:rPr lang="lv-LV" dirty="0"/>
              <a:t>Abstrakcijas piemēri no reālās dzīves </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A8D5-F049-42A7-BB31-BAF34F9DEED4}"/>
              </a:ext>
            </a:extLst>
          </p:cNvPr>
          <p:cNvSpPr>
            <a:spLocks noGrp="1"/>
          </p:cNvSpPr>
          <p:nvPr>
            <p:ph type="title"/>
          </p:nvPr>
        </p:nvSpPr>
        <p:spPr/>
        <p:txBody>
          <a:bodyPr/>
          <a:lstStyle/>
          <a:p>
            <a:r>
              <a:rPr lang="lv-LV" dirty="0"/>
              <a:t>Klase no eksemplāriem</a:t>
            </a:r>
          </a:p>
        </p:txBody>
      </p:sp>
      <p:sp>
        <p:nvSpPr>
          <p:cNvPr id="3" name="Text Placeholder 2">
            <a:extLst>
              <a:ext uri="{FF2B5EF4-FFF2-40B4-BE49-F238E27FC236}">
                <a16:creationId xmlns:a16="http://schemas.microsoft.com/office/drawing/2014/main" id="{39E998F9-DF3E-4E12-B631-7046D360DBD6}"/>
              </a:ext>
            </a:extLst>
          </p:cNvPr>
          <p:cNvSpPr>
            <a:spLocks noGrp="1"/>
          </p:cNvSpPr>
          <p:nvPr>
            <p:ph type="body" idx="1"/>
          </p:nvPr>
        </p:nvSpPr>
        <p:spPr>
          <a:xfrm>
            <a:off x="1546036" y="1265623"/>
            <a:ext cx="3337088" cy="1038602"/>
          </a:xfrm>
        </p:spPr>
        <p:txBody>
          <a:bodyPr/>
          <a:lstStyle/>
          <a:p>
            <a:pPr marL="76200" indent="0">
              <a:buNone/>
            </a:pPr>
            <a:r>
              <a:rPr lang="lv-LV" dirty="0"/>
              <a:t>Klase – apraksts</a:t>
            </a:r>
          </a:p>
          <a:p>
            <a:endParaRPr lang="lv-LV" dirty="0"/>
          </a:p>
        </p:txBody>
      </p:sp>
      <p:pic>
        <p:nvPicPr>
          <p:cNvPr id="5" name="Picture 4">
            <a:extLst>
              <a:ext uri="{FF2B5EF4-FFF2-40B4-BE49-F238E27FC236}">
                <a16:creationId xmlns:a16="http://schemas.microsoft.com/office/drawing/2014/main" id="{0AF562C6-1BE5-47E1-A67D-C84FFC7A3C38}"/>
              </a:ext>
            </a:extLst>
          </p:cNvPr>
          <p:cNvPicPr>
            <a:picLocks noChangeAspect="1"/>
          </p:cNvPicPr>
          <p:nvPr/>
        </p:nvPicPr>
        <p:blipFill>
          <a:blip r:embed="rId2"/>
          <a:stretch>
            <a:fillRect/>
          </a:stretch>
        </p:blipFill>
        <p:spPr>
          <a:xfrm>
            <a:off x="7321212" y="2239513"/>
            <a:ext cx="1142845" cy="1840426"/>
          </a:xfrm>
          <a:prstGeom prst="rect">
            <a:avLst/>
          </a:prstGeom>
        </p:spPr>
      </p:pic>
      <p:pic>
        <p:nvPicPr>
          <p:cNvPr id="7" name="Picture 6">
            <a:extLst>
              <a:ext uri="{FF2B5EF4-FFF2-40B4-BE49-F238E27FC236}">
                <a16:creationId xmlns:a16="http://schemas.microsoft.com/office/drawing/2014/main" id="{8F143ADB-D214-49B6-B7AE-427FE7F3515C}"/>
              </a:ext>
            </a:extLst>
          </p:cNvPr>
          <p:cNvPicPr>
            <a:picLocks noChangeAspect="1"/>
          </p:cNvPicPr>
          <p:nvPr/>
        </p:nvPicPr>
        <p:blipFill>
          <a:blip r:embed="rId3"/>
          <a:stretch>
            <a:fillRect/>
          </a:stretch>
        </p:blipFill>
        <p:spPr>
          <a:xfrm>
            <a:off x="5608948" y="3966295"/>
            <a:ext cx="1220477" cy="1283878"/>
          </a:xfrm>
          <a:prstGeom prst="rect">
            <a:avLst/>
          </a:prstGeom>
        </p:spPr>
      </p:pic>
      <p:pic>
        <p:nvPicPr>
          <p:cNvPr id="9" name="Picture 8">
            <a:extLst>
              <a:ext uri="{FF2B5EF4-FFF2-40B4-BE49-F238E27FC236}">
                <a16:creationId xmlns:a16="http://schemas.microsoft.com/office/drawing/2014/main" id="{3EC58EA3-0E36-4277-81D1-456839A8B412}"/>
              </a:ext>
            </a:extLst>
          </p:cNvPr>
          <p:cNvPicPr>
            <a:picLocks noChangeAspect="1"/>
          </p:cNvPicPr>
          <p:nvPr/>
        </p:nvPicPr>
        <p:blipFill>
          <a:blip r:embed="rId4"/>
          <a:stretch>
            <a:fillRect/>
          </a:stretch>
        </p:blipFill>
        <p:spPr>
          <a:xfrm>
            <a:off x="8718581" y="4430531"/>
            <a:ext cx="2047875" cy="1381125"/>
          </a:xfrm>
          <a:prstGeom prst="rect">
            <a:avLst/>
          </a:prstGeom>
        </p:spPr>
      </p:pic>
      <p:pic>
        <p:nvPicPr>
          <p:cNvPr id="13" name="Picture 12">
            <a:extLst>
              <a:ext uri="{FF2B5EF4-FFF2-40B4-BE49-F238E27FC236}">
                <a16:creationId xmlns:a16="http://schemas.microsoft.com/office/drawing/2014/main" id="{DAA88D9B-4A42-410E-BE47-F4996818C13D}"/>
              </a:ext>
            </a:extLst>
          </p:cNvPr>
          <p:cNvPicPr>
            <a:picLocks noChangeAspect="1"/>
          </p:cNvPicPr>
          <p:nvPr/>
        </p:nvPicPr>
        <p:blipFill>
          <a:blip r:embed="rId5"/>
          <a:stretch>
            <a:fillRect/>
          </a:stretch>
        </p:blipFill>
        <p:spPr>
          <a:xfrm>
            <a:off x="2057502" y="1963414"/>
            <a:ext cx="2159492" cy="290099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4" name="Text Placeholder 2">
            <a:extLst>
              <a:ext uri="{FF2B5EF4-FFF2-40B4-BE49-F238E27FC236}">
                <a16:creationId xmlns:a16="http://schemas.microsoft.com/office/drawing/2014/main" id="{DA9E7155-EF7D-4638-B888-4D071E5709F8}"/>
              </a:ext>
            </a:extLst>
          </p:cNvPr>
          <p:cNvSpPr txBox="1">
            <a:spLocks/>
          </p:cNvSpPr>
          <p:nvPr/>
        </p:nvSpPr>
        <p:spPr>
          <a:xfrm>
            <a:off x="5710356" y="1373028"/>
            <a:ext cx="4979600" cy="118077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1pPr>
            <a:lvl2pPr marL="914400" marR="0" lvl="1" indent="-355600" algn="l" rtl="0">
              <a:lnSpc>
                <a:spcPct val="100000"/>
              </a:lnSpc>
              <a:spcBef>
                <a:spcPts val="6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2pPr>
            <a:lvl3pPr marL="1371600" marR="0" lvl="2" indent="-342900" algn="l" rtl="0">
              <a:lnSpc>
                <a:spcPct val="100000"/>
              </a:lnSpc>
              <a:spcBef>
                <a:spcPts val="6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3pPr>
            <a:lvl4pPr marL="1828800" marR="0" lvl="3" indent="-330200"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4pPr>
            <a:lvl5pPr marL="2286000" marR="0" lvl="4" indent="-330200"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buNone/>
            </a:pPr>
            <a:r>
              <a:rPr lang="lv-LV" dirty="0"/>
              <a:t>Objekts – konkrēts eksemplārs</a:t>
            </a:r>
          </a:p>
          <a:p>
            <a:endParaRPr lang="lv-LV" dirty="0"/>
          </a:p>
        </p:txBody>
      </p:sp>
    </p:spTree>
    <p:extLst>
      <p:ext uri="{BB962C8B-B14F-4D97-AF65-F5344CB8AC3E}">
        <p14:creationId xmlns:p14="http://schemas.microsoft.com/office/powerpoint/2010/main" val="58759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A8D5-F049-42A7-BB31-BAF34F9DEED4}"/>
              </a:ext>
            </a:extLst>
          </p:cNvPr>
          <p:cNvSpPr>
            <a:spLocks noGrp="1"/>
          </p:cNvSpPr>
          <p:nvPr>
            <p:ph type="title"/>
          </p:nvPr>
        </p:nvSpPr>
        <p:spPr/>
        <p:txBody>
          <a:bodyPr/>
          <a:lstStyle/>
          <a:p>
            <a:r>
              <a:rPr lang="lv-LV" dirty="0"/>
              <a:t>Klase un eksemplārs</a:t>
            </a:r>
          </a:p>
        </p:txBody>
      </p:sp>
      <p:sp>
        <p:nvSpPr>
          <p:cNvPr id="3" name="Text Placeholder 2">
            <a:extLst>
              <a:ext uri="{FF2B5EF4-FFF2-40B4-BE49-F238E27FC236}">
                <a16:creationId xmlns:a16="http://schemas.microsoft.com/office/drawing/2014/main" id="{39E998F9-DF3E-4E12-B631-7046D360DBD6}"/>
              </a:ext>
            </a:extLst>
          </p:cNvPr>
          <p:cNvSpPr>
            <a:spLocks noGrp="1"/>
          </p:cNvSpPr>
          <p:nvPr>
            <p:ph type="body" idx="1"/>
          </p:nvPr>
        </p:nvSpPr>
        <p:spPr>
          <a:xfrm>
            <a:off x="1299411" y="2053389"/>
            <a:ext cx="6729867" cy="3705727"/>
          </a:xfrm>
        </p:spPr>
        <p:txBody>
          <a:bodyPr/>
          <a:lstStyle/>
          <a:p>
            <a:r>
              <a:rPr lang="lv-LV" dirty="0"/>
              <a:t>Klase – apraksts</a:t>
            </a:r>
          </a:p>
          <a:p>
            <a:r>
              <a:rPr lang="lv-LV" dirty="0"/>
              <a:t>Objekts – konkrēts eksemplārs</a:t>
            </a:r>
          </a:p>
          <a:p>
            <a:endParaRPr lang="lv-LV" dirty="0"/>
          </a:p>
        </p:txBody>
      </p:sp>
      <p:pic>
        <p:nvPicPr>
          <p:cNvPr id="5" name="Picture 4">
            <a:extLst>
              <a:ext uri="{FF2B5EF4-FFF2-40B4-BE49-F238E27FC236}">
                <a16:creationId xmlns:a16="http://schemas.microsoft.com/office/drawing/2014/main" id="{FF36F456-FCA5-4740-8262-703F9210493D}"/>
              </a:ext>
            </a:extLst>
          </p:cNvPr>
          <p:cNvPicPr>
            <a:picLocks noChangeAspect="1"/>
          </p:cNvPicPr>
          <p:nvPr/>
        </p:nvPicPr>
        <p:blipFill>
          <a:blip r:embed="rId2"/>
          <a:stretch>
            <a:fillRect/>
          </a:stretch>
        </p:blipFill>
        <p:spPr>
          <a:xfrm>
            <a:off x="6797757" y="2053389"/>
            <a:ext cx="3762375" cy="2714625"/>
          </a:xfrm>
          <a:prstGeom prst="rect">
            <a:avLst/>
          </a:prstGeom>
        </p:spPr>
      </p:pic>
      <p:pic>
        <p:nvPicPr>
          <p:cNvPr id="6" name="Picture 5">
            <a:extLst>
              <a:ext uri="{FF2B5EF4-FFF2-40B4-BE49-F238E27FC236}">
                <a16:creationId xmlns:a16="http://schemas.microsoft.com/office/drawing/2014/main" id="{514CA5B2-9E68-41BF-A506-20B7E9D5A4A9}"/>
              </a:ext>
            </a:extLst>
          </p:cNvPr>
          <p:cNvPicPr>
            <a:picLocks noChangeAspect="1"/>
          </p:cNvPicPr>
          <p:nvPr/>
        </p:nvPicPr>
        <p:blipFill>
          <a:blip r:embed="rId3"/>
          <a:stretch>
            <a:fillRect/>
          </a:stretch>
        </p:blipFill>
        <p:spPr>
          <a:xfrm>
            <a:off x="6940474" y="2659613"/>
            <a:ext cx="1569487" cy="2108401"/>
          </a:xfrm>
          <a:prstGeom prst="ellipse">
            <a:avLst/>
          </a:prstGeom>
          <a:ln>
            <a:noFill/>
          </a:ln>
          <a:effectLst>
            <a:softEdge rad="112500"/>
          </a:effectLst>
        </p:spPr>
      </p:pic>
      <p:pic>
        <p:nvPicPr>
          <p:cNvPr id="7" name="Picture 6">
            <a:extLst>
              <a:ext uri="{FF2B5EF4-FFF2-40B4-BE49-F238E27FC236}">
                <a16:creationId xmlns:a16="http://schemas.microsoft.com/office/drawing/2014/main" id="{E3A960B2-BCED-453F-AB50-15725B800D44}"/>
              </a:ext>
            </a:extLst>
          </p:cNvPr>
          <p:cNvPicPr>
            <a:picLocks noChangeAspect="1"/>
          </p:cNvPicPr>
          <p:nvPr/>
        </p:nvPicPr>
        <p:blipFill>
          <a:blip r:embed="rId4"/>
          <a:stretch>
            <a:fillRect/>
          </a:stretch>
        </p:blipFill>
        <p:spPr>
          <a:xfrm>
            <a:off x="8856921" y="2670140"/>
            <a:ext cx="1302711" cy="2097873"/>
          </a:xfrm>
          <a:prstGeom prst="rect">
            <a:avLst/>
          </a:prstGeom>
        </p:spPr>
      </p:pic>
      <p:pic>
        <p:nvPicPr>
          <p:cNvPr id="8" name="Picture 7">
            <a:extLst>
              <a:ext uri="{FF2B5EF4-FFF2-40B4-BE49-F238E27FC236}">
                <a16:creationId xmlns:a16="http://schemas.microsoft.com/office/drawing/2014/main" id="{CDC0F1C0-E40A-4A85-A525-DA91B1F8BE93}"/>
              </a:ext>
            </a:extLst>
          </p:cNvPr>
          <p:cNvPicPr>
            <a:picLocks noChangeAspect="1"/>
          </p:cNvPicPr>
          <p:nvPr/>
        </p:nvPicPr>
        <p:blipFill>
          <a:blip r:embed="rId5"/>
          <a:stretch>
            <a:fillRect/>
          </a:stretch>
        </p:blipFill>
        <p:spPr>
          <a:xfrm>
            <a:off x="8816491" y="2670138"/>
            <a:ext cx="2004282" cy="2108400"/>
          </a:xfrm>
          <a:prstGeom prst="rect">
            <a:avLst/>
          </a:prstGeom>
        </p:spPr>
      </p:pic>
      <p:pic>
        <p:nvPicPr>
          <p:cNvPr id="9" name="Picture 8">
            <a:extLst>
              <a:ext uri="{FF2B5EF4-FFF2-40B4-BE49-F238E27FC236}">
                <a16:creationId xmlns:a16="http://schemas.microsoft.com/office/drawing/2014/main" id="{912AC4DA-BA71-4D30-B54E-E22189081E02}"/>
              </a:ext>
            </a:extLst>
          </p:cNvPr>
          <p:cNvPicPr>
            <a:picLocks noChangeAspect="1"/>
          </p:cNvPicPr>
          <p:nvPr/>
        </p:nvPicPr>
        <p:blipFill>
          <a:blip r:embed="rId6"/>
          <a:stretch>
            <a:fillRect/>
          </a:stretch>
        </p:blipFill>
        <p:spPr>
          <a:xfrm>
            <a:off x="8652678" y="2675399"/>
            <a:ext cx="3110644" cy="20978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14674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6"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kola2030">
      <a:dk1>
        <a:srgbClr val="000000"/>
      </a:dk1>
      <a:lt1>
        <a:srgbClr val="FFFFFF"/>
      </a:lt1>
      <a:dk2>
        <a:srgbClr val="000000"/>
      </a:dk2>
      <a:lt2>
        <a:srgbClr val="FFFFFF"/>
      </a:lt2>
      <a:accent1>
        <a:srgbClr val="7C51A0"/>
      </a:accent1>
      <a:accent2>
        <a:srgbClr val="F89C33"/>
      </a:accent2>
      <a:accent3>
        <a:srgbClr val="00B4A4"/>
      </a:accent3>
      <a:accent4>
        <a:srgbClr val="F96C4B"/>
      </a:accent4>
      <a:accent5>
        <a:srgbClr val="65BAE8"/>
      </a:accent5>
      <a:accent6>
        <a:srgbClr val="22A862"/>
      </a:accent6>
      <a:hlink>
        <a:srgbClr val="7C51A0"/>
      </a:hlink>
      <a:folHlink>
        <a:srgbClr val="F89C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Skola2030">
      <a:dk1>
        <a:srgbClr val="000000"/>
      </a:dk1>
      <a:lt1>
        <a:srgbClr val="FFFFFF"/>
      </a:lt1>
      <a:dk2>
        <a:srgbClr val="000000"/>
      </a:dk2>
      <a:lt2>
        <a:srgbClr val="FFFFFF"/>
      </a:lt2>
      <a:accent1>
        <a:srgbClr val="7C51A0"/>
      </a:accent1>
      <a:accent2>
        <a:srgbClr val="F89C33"/>
      </a:accent2>
      <a:accent3>
        <a:srgbClr val="00B4A4"/>
      </a:accent3>
      <a:accent4>
        <a:srgbClr val="F96C4B"/>
      </a:accent4>
      <a:accent5>
        <a:srgbClr val="65BAE8"/>
      </a:accent5>
      <a:accent6>
        <a:srgbClr val="22A862"/>
      </a:accent6>
      <a:hlink>
        <a:srgbClr val="7C51A0"/>
      </a:hlink>
      <a:folHlink>
        <a:srgbClr val="F89C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1704</TotalTime>
  <Words>854</Words>
  <Application>Microsoft Office PowerPoint</Application>
  <PresentationFormat>Widescreen</PresentationFormat>
  <Paragraphs>148</Paragraphs>
  <Slides>38</Slides>
  <Notes>16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38</vt:i4>
      </vt:variant>
    </vt:vector>
  </HeadingPairs>
  <TitlesOfParts>
    <vt:vector size="43" baseType="lpstr">
      <vt:lpstr>Arial</vt:lpstr>
      <vt:lpstr>Wingdings</vt:lpstr>
      <vt:lpstr>Calibri</vt:lpstr>
      <vt:lpstr>Office Theme</vt:lpstr>
      <vt:lpstr>1_Office Theme</vt:lpstr>
      <vt:lpstr>Objekt-orientētās programmēšanas (OOP) pamatprincipi   Anita Līva Marina Juzova</vt:lpstr>
      <vt:lpstr>ObjektOrientētās Programmēšanas (OOP)   pamatprincipi</vt:lpstr>
      <vt:lpstr>Pirms OOP </vt:lpstr>
      <vt:lpstr>Abstrakcija </vt:lpstr>
      <vt:lpstr>Abstrakcija</vt:lpstr>
      <vt:lpstr>Abstrakcija</vt:lpstr>
      <vt:lpstr>Abstrakcijas piemēri no reālās dzīves </vt:lpstr>
      <vt:lpstr>Klase no eksemplāriem</vt:lpstr>
      <vt:lpstr>Klase un eksemplārs</vt:lpstr>
      <vt:lpstr>PowerPoint Presentation</vt:lpstr>
      <vt:lpstr>Klase - Persona</vt:lpstr>
      <vt:lpstr>InKapsulācija</vt:lpstr>
      <vt:lpstr>??</vt:lpstr>
      <vt:lpstr>Publiskos atribūtus un metodes drīkst izmantot </vt:lpstr>
      <vt:lpstr>Atrodi atšķirības kodā </vt:lpstr>
      <vt:lpstr>Privātajiem atribūtiem un metodēm piekļuve tiek kontrolēta </vt:lpstr>
      <vt:lpstr>???</vt:lpstr>
      <vt:lpstr>??</vt:lpstr>
      <vt:lpstr>Iekapsulēšana</vt:lpstr>
      <vt:lpstr>Iekapsulēšana</vt:lpstr>
      <vt:lpstr>Mantošana (Inheritance)</vt:lpstr>
      <vt:lpstr>Mantošana (Inheritance)</vt:lpstr>
      <vt:lpstr>Instance - eksemplārs</vt:lpstr>
      <vt:lpstr>Mantošana (Inheritance)</vt:lpstr>
      <vt:lpstr>??</vt:lpstr>
      <vt:lpstr>Mantošana</vt:lpstr>
      <vt:lpstr>Mantošana</vt:lpstr>
      <vt:lpstr>Klase Skolēns manto no klases Persona</vt:lpstr>
      <vt:lpstr>Klasē Darbinieks tikai viena metode:</vt:lpstr>
      <vt:lpstr>Polimorfisms – viena un tā pati metode dažādās klasēs strādā dažādi</vt:lpstr>
      <vt:lpstr>Polimorfisms</vt:lpstr>
      <vt:lpstr>Polimorfisms</vt:lpstr>
      <vt:lpstr>Polimorfisms – piemērs, visi dzīvnieki var pārvietoties, mainās veids</vt:lpstr>
      <vt:lpstr>??</vt:lpstr>
      <vt:lpstr>Mājas darbs</vt:lpstr>
      <vt:lpstr>Kurš no OOP pamatprincipiem reālajā dzīvē palīdz kļūt bagātam?</vt:lpstr>
      <vt:lpstr>OOP ir veids, kā domāt par uzdevumu</vt:lpstr>
      <vt:lpstr>Paldies!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PROJEKTA DARBA SEMINĀRS 2019.gada 5.jūnijā  Runātāja vārds</dc:title>
  <dc:creator>Digna Degtjarova</dc:creator>
  <cp:lastModifiedBy>Marina Juzova</cp:lastModifiedBy>
  <cp:revision>62</cp:revision>
  <dcterms:created xsi:type="dcterms:W3CDTF">2018-12-14T15:14:07Z</dcterms:created>
  <dcterms:modified xsi:type="dcterms:W3CDTF">2022-01-23T16:43:25Z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0x01010067E88174C1AD6648A7014A85443960BE</vt:lpwstr>
  </property>
  <property fmtid="{D5CDD505-2E9C-101B-9397-08002B2CF9AE}" pid="3" name="AuthorIds_UIVersion_2560">
    <vt:lpwstr>230</vt:lpwstr>
  </property>
</Properties>
</file>